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60" r:id="rId2"/>
    <p:sldId id="263" r:id="rId3"/>
    <p:sldId id="271" r:id="rId4"/>
    <p:sldId id="264" r:id="rId5"/>
    <p:sldId id="261" r:id="rId6"/>
    <p:sldId id="262" r:id="rId7"/>
    <p:sldId id="256" r:id="rId8"/>
    <p:sldId id="257" r:id="rId9"/>
    <p:sldId id="259" r:id="rId10"/>
    <p:sldId id="265" r:id="rId11"/>
    <p:sldId id="267" r:id="rId12"/>
    <p:sldId id="273" r:id="rId13"/>
    <p:sldId id="269" r:id="rId14"/>
    <p:sldId id="268" r:id="rId15"/>
    <p:sldId id="270" r:id="rId16"/>
    <p:sldId id="274"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4614"/>
    <p:restoredTop sz="93227"/>
  </p:normalViewPr>
  <p:slideViewPr>
    <p:cSldViewPr snapToGrid="0" snapToObjects="1">
      <p:cViewPr>
        <p:scale>
          <a:sx n="62" d="100"/>
          <a:sy n="62" d="100"/>
        </p:scale>
        <p:origin x="136" y="9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9BC9E-8FCA-CD4D-B803-EB3F7BB34865}" type="datetimeFigureOut">
              <a:rPr lang="en-US" smtClean="0"/>
              <a:t>3/30/19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922FA1-9C0F-4446-875C-9216B9023B3E}" type="slidenum">
              <a:rPr lang="en-US" smtClean="0"/>
              <a:t>‹#›</a:t>
            </a:fld>
            <a:endParaRPr lang="en-US" dirty="0"/>
          </a:p>
        </p:txBody>
      </p:sp>
    </p:spTree>
    <p:extLst>
      <p:ext uri="{BB962C8B-B14F-4D97-AF65-F5344CB8AC3E}">
        <p14:creationId xmlns:p14="http://schemas.microsoft.com/office/powerpoint/2010/main" val="1549542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922FA1-9C0F-4446-875C-9216B9023B3E}" type="slidenum">
              <a:rPr lang="en-US" smtClean="0"/>
              <a:t>3</a:t>
            </a:fld>
            <a:endParaRPr lang="en-US" dirty="0"/>
          </a:p>
        </p:txBody>
      </p:sp>
    </p:spTree>
    <p:extLst>
      <p:ext uri="{BB962C8B-B14F-4D97-AF65-F5344CB8AC3E}">
        <p14:creationId xmlns:p14="http://schemas.microsoft.com/office/powerpoint/2010/main" val="1629863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E6FD5-51DC-FA45-A4A9-8D2C2D50B5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582AF4-4869-0D41-BE82-298987A991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020C0A-69EC-C249-8810-A71F65A6F7D6}"/>
              </a:ext>
            </a:extLst>
          </p:cNvPr>
          <p:cNvSpPr>
            <a:spLocks noGrp="1"/>
          </p:cNvSpPr>
          <p:nvPr>
            <p:ph type="dt" sz="half" idx="10"/>
          </p:nvPr>
        </p:nvSpPr>
        <p:spPr/>
        <p:txBody>
          <a:bodyPr/>
          <a:lstStyle/>
          <a:p>
            <a:fld id="{80EF7F23-A125-4043-B0EF-3A2631285BB9}" type="datetime1">
              <a:rPr lang="en-US" smtClean="0"/>
              <a:t>3/30/19</a:t>
            </a:fld>
            <a:endParaRPr lang="en-US" dirty="0"/>
          </a:p>
        </p:txBody>
      </p:sp>
      <p:sp>
        <p:nvSpPr>
          <p:cNvPr id="5" name="Footer Placeholder 4">
            <a:extLst>
              <a:ext uri="{FF2B5EF4-FFF2-40B4-BE49-F238E27FC236}">
                <a16:creationId xmlns:a16="http://schemas.microsoft.com/office/drawing/2014/main" id="{DBBC92E6-5506-BB4D-85C9-176FB155AC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DDB54E8-7BF2-EA43-9B66-DBC21824F847}"/>
              </a:ext>
            </a:extLst>
          </p:cNvPr>
          <p:cNvSpPr>
            <a:spLocks noGrp="1"/>
          </p:cNvSpPr>
          <p:nvPr>
            <p:ph type="sldNum" sz="quarter" idx="12"/>
          </p:nvPr>
        </p:nvSpPr>
        <p:spPr/>
        <p:txBody>
          <a:bodyPr/>
          <a:lstStyle/>
          <a:p>
            <a:fld id="{39E77D18-70C2-B349-B450-1BA253D122F5}" type="slidenum">
              <a:rPr lang="en-US" smtClean="0"/>
              <a:t>‹#›</a:t>
            </a:fld>
            <a:endParaRPr lang="en-US" dirty="0"/>
          </a:p>
        </p:txBody>
      </p:sp>
    </p:spTree>
    <p:extLst>
      <p:ext uri="{BB962C8B-B14F-4D97-AF65-F5344CB8AC3E}">
        <p14:creationId xmlns:p14="http://schemas.microsoft.com/office/powerpoint/2010/main" val="2929970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FC73F-4C4C-AF49-9138-B4E97273FE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695148-F2FE-9A42-B1FE-BE05CB02A7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F4C10A-CCE2-214C-BDCB-287D96DA84A6}"/>
              </a:ext>
            </a:extLst>
          </p:cNvPr>
          <p:cNvSpPr>
            <a:spLocks noGrp="1"/>
          </p:cNvSpPr>
          <p:nvPr>
            <p:ph type="dt" sz="half" idx="10"/>
          </p:nvPr>
        </p:nvSpPr>
        <p:spPr/>
        <p:txBody>
          <a:bodyPr/>
          <a:lstStyle/>
          <a:p>
            <a:fld id="{45302E37-A901-8B43-9906-12DF38777552}" type="datetime1">
              <a:rPr lang="en-US" smtClean="0"/>
              <a:t>3/30/19</a:t>
            </a:fld>
            <a:endParaRPr lang="en-US" dirty="0"/>
          </a:p>
        </p:txBody>
      </p:sp>
      <p:sp>
        <p:nvSpPr>
          <p:cNvPr id="5" name="Footer Placeholder 4">
            <a:extLst>
              <a:ext uri="{FF2B5EF4-FFF2-40B4-BE49-F238E27FC236}">
                <a16:creationId xmlns:a16="http://schemas.microsoft.com/office/drawing/2014/main" id="{154F5416-578E-C24F-A4C2-3958CC30907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EAC2623-270A-2C4E-AEB4-F09F57F421CE}"/>
              </a:ext>
            </a:extLst>
          </p:cNvPr>
          <p:cNvSpPr>
            <a:spLocks noGrp="1"/>
          </p:cNvSpPr>
          <p:nvPr>
            <p:ph type="sldNum" sz="quarter" idx="12"/>
          </p:nvPr>
        </p:nvSpPr>
        <p:spPr/>
        <p:txBody>
          <a:bodyPr/>
          <a:lstStyle/>
          <a:p>
            <a:fld id="{39E77D18-70C2-B349-B450-1BA253D122F5}" type="slidenum">
              <a:rPr lang="en-US" smtClean="0"/>
              <a:t>‹#›</a:t>
            </a:fld>
            <a:endParaRPr lang="en-US" dirty="0"/>
          </a:p>
        </p:txBody>
      </p:sp>
    </p:spTree>
    <p:extLst>
      <p:ext uri="{BB962C8B-B14F-4D97-AF65-F5344CB8AC3E}">
        <p14:creationId xmlns:p14="http://schemas.microsoft.com/office/powerpoint/2010/main" val="328656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748C34-27F9-5E46-A964-414AEC3A6C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E24DE9-7163-4241-88F0-973C5D36826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6EE88-BCFD-CC41-BA7D-D198DC4D7680}"/>
              </a:ext>
            </a:extLst>
          </p:cNvPr>
          <p:cNvSpPr>
            <a:spLocks noGrp="1"/>
          </p:cNvSpPr>
          <p:nvPr>
            <p:ph type="dt" sz="half" idx="10"/>
          </p:nvPr>
        </p:nvSpPr>
        <p:spPr/>
        <p:txBody>
          <a:bodyPr/>
          <a:lstStyle/>
          <a:p>
            <a:fld id="{8F065A49-1806-EB4E-A58A-1712C2032A18}" type="datetime1">
              <a:rPr lang="en-US" smtClean="0"/>
              <a:t>3/30/19</a:t>
            </a:fld>
            <a:endParaRPr lang="en-US" dirty="0"/>
          </a:p>
        </p:txBody>
      </p:sp>
      <p:sp>
        <p:nvSpPr>
          <p:cNvPr id="5" name="Footer Placeholder 4">
            <a:extLst>
              <a:ext uri="{FF2B5EF4-FFF2-40B4-BE49-F238E27FC236}">
                <a16:creationId xmlns:a16="http://schemas.microsoft.com/office/drawing/2014/main" id="{727A5266-E8EC-934D-BE89-E8487DD654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81A974-CA08-C745-9343-46EEFE305D1A}"/>
              </a:ext>
            </a:extLst>
          </p:cNvPr>
          <p:cNvSpPr>
            <a:spLocks noGrp="1"/>
          </p:cNvSpPr>
          <p:nvPr>
            <p:ph type="sldNum" sz="quarter" idx="12"/>
          </p:nvPr>
        </p:nvSpPr>
        <p:spPr/>
        <p:txBody>
          <a:bodyPr/>
          <a:lstStyle/>
          <a:p>
            <a:fld id="{39E77D18-70C2-B349-B450-1BA253D122F5}" type="slidenum">
              <a:rPr lang="en-US" smtClean="0"/>
              <a:t>‹#›</a:t>
            </a:fld>
            <a:endParaRPr lang="en-US" dirty="0"/>
          </a:p>
        </p:txBody>
      </p:sp>
    </p:spTree>
    <p:extLst>
      <p:ext uri="{BB962C8B-B14F-4D97-AF65-F5344CB8AC3E}">
        <p14:creationId xmlns:p14="http://schemas.microsoft.com/office/powerpoint/2010/main" val="1112303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8E001-659F-2B43-8E4F-04A2069A90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EBFE02-20EE-EE45-B703-CB89E075568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2ECE80-AA20-2B4E-98BD-C95CE6D0F65C}"/>
              </a:ext>
            </a:extLst>
          </p:cNvPr>
          <p:cNvSpPr>
            <a:spLocks noGrp="1"/>
          </p:cNvSpPr>
          <p:nvPr>
            <p:ph type="dt" sz="half" idx="10"/>
          </p:nvPr>
        </p:nvSpPr>
        <p:spPr/>
        <p:txBody>
          <a:bodyPr/>
          <a:lstStyle/>
          <a:p>
            <a:fld id="{A278068C-91ED-1149-97D9-D18B64FA01AE}" type="datetime1">
              <a:rPr lang="en-US" smtClean="0"/>
              <a:t>3/30/19</a:t>
            </a:fld>
            <a:endParaRPr lang="en-US" dirty="0"/>
          </a:p>
        </p:txBody>
      </p:sp>
      <p:sp>
        <p:nvSpPr>
          <p:cNvPr id="5" name="Footer Placeholder 4">
            <a:extLst>
              <a:ext uri="{FF2B5EF4-FFF2-40B4-BE49-F238E27FC236}">
                <a16:creationId xmlns:a16="http://schemas.microsoft.com/office/drawing/2014/main" id="{01959BC4-BB58-7146-90E7-2E2A0E17720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1D9D846-6D96-7E45-98A9-D58ECD36E662}"/>
              </a:ext>
            </a:extLst>
          </p:cNvPr>
          <p:cNvSpPr>
            <a:spLocks noGrp="1"/>
          </p:cNvSpPr>
          <p:nvPr>
            <p:ph type="sldNum" sz="quarter" idx="12"/>
          </p:nvPr>
        </p:nvSpPr>
        <p:spPr/>
        <p:txBody>
          <a:bodyPr/>
          <a:lstStyle/>
          <a:p>
            <a:fld id="{39E77D18-70C2-B349-B450-1BA253D122F5}" type="slidenum">
              <a:rPr lang="en-US" smtClean="0"/>
              <a:t>‹#›</a:t>
            </a:fld>
            <a:endParaRPr lang="en-US" dirty="0"/>
          </a:p>
        </p:txBody>
      </p:sp>
    </p:spTree>
    <p:extLst>
      <p:ext uri="{BB962C8B-B14F-4D97-AF65-F5344CB8AC3E}">
        <p14:creationId xmlns:p14="http://schemas.microsoft.com/office/powerpoint/2010/main" val="3652398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508C0-8EBD-C446-9353-20A9020A9E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F5C105-7121-A545-8410-68FA26ED9F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97816BC-0D31-954F-940D-29783D6291B6}"/>
              </a:ext>
            </a:extLst>
          </p:cNvPr>
          <p:cNvSpPr>
            <a:spLocks noGrp="1"/>
          </p:cNvSpPr>
          <p:nvPr>
            <p:ph type="dt" sz="half" idx="10"/>
          </p:nvPr>
        </p:nvSpPr>
        <p:spPr/>
        <p:txBody>
          <a:bodyPr/>
          <a:lstStyle/>
          <a:p>
            <a:fld id="{5F5704B5-85B8-E74C-A6AA-851F5F8A88EE}" type="datetime1">
              <a:rPr lang="en-US" smtClean="0"/>
              <a:t>3/30/19</a:t>
            </a:fld>
            <a:endParaRPr lang="en-US" dirty="0"/>
          </a:p>
        </p:txBody>
      </p:sp>
      <p:sp>
        <p:nvSpPr>
          <p:cNvPr id="5" name="Footer Placeholder 4">
            <a:extLst>
              <a:ext uri="{FF2B5EF4-FFF2-40B4-BE49-F238E27FC236}">
                <a16:creationId xmlns:a16="http://schemas.microsoft.com/office/drawing/2014/main" id="{1CAB2CD6-EC96-E44F-9700-5804D170BD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F2BA4A2-2A19-0B45-B76C-981EF1EFBA1A}"/>
              </a:ext>
            </a:extLst>
          </p:cNvPr>
          <p:cNvSpPr>
            <a:spLocks noGrp="1"/>
          </p:cNvSpPr>
          <p:nvPr>
            <p:ph type="sldNum" sz="quarter" idx="12"/>
          </p:nvPr>
        </p:nvSpPr>
        <p:spPr/>
        <p:txBody>
          <a:bodyPr/>
          <a:lstStyle/>
          <a:p>
            <a:fld id="{39E77D18-70C2-B349-B450-1BA253D122F5}" type="slidenum">
              <a:rPr lang="en-US" smtClean="0"/>
              <a:t>‹#›</a:t>
            </a:fld>
            <a:endParaRPr lang="en-US" dirty="0"/>
          </a:p>
        </p:txBody>
      </p:sp>
    </p:spTree>
    <p:extLst>
      <p:ext uri="{BB962C8B-B14F-4D97-AF65-F5344CB8AC3E}">
        <p14:creationId xmlns:p14="http://schemas.microsoft.com/office/powerpoint/2010/main" val="3500264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B6989-F027-D64E-83EC-E2720D8BD5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5497B7-E8B7-7443-A4E3-DE78376FB43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3CC7A8-2B65-5046-9A8D-97CC4E075EB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A976DD-5270-EE45-8AC0-B8F72729B2D9}"/>
              </a:ext>
            </a:extLst>
          </p:cNvPr>
          <p:cNvSpPr>
            <a:spLocks noGrp="1"/>
          </p:cNvSpPr>
          <p:nvPr>
            <p:ph type="dt" sz="half" idx="10"/>
          </p:nvPr>
        </p:nvSpPr>
        <p:spPr/>
        <p:txBody>
          <a:bodyPr/>
          <a:lstStyle/>
          <a:p>
            <a:fld id="{E48C129F-3DA0-0649-BAD2-6DE48E6CDA5E}" type="datetime1">
              <a:rPr lang="en-US" smtClean="0"/>
              <a:t>3/30/19</a:t>
            </a:fld>
            <a:endParaRPr lang="en-US" dirty="0"/>
          </a:p>
        </p:txBody>
      </p:sp>
      <p:sp>
        <p:nvSpPr>
          <p:cNvPr id="6" name="Footer Placeholder 5">
            <a:extLst>
              <a:ext uri="{FF2B5EF4-FFF2-40B4-BE49-F238E27FC236}">
                <a16:creationId xmlns:a16="http://schemas.microsoft.com/office/drawing/2014/main" id="{DDC664A5-4B8B-EB4F-AAEA-4C302D6762D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87BA777-9F7E-ED4C-AA56-97FF99BA5C3E}"/>
              </a:ext>
            </a:extLst>
          </p:cNvPr>
          <p:cNvSpPr>
            <a:spLocks noGrp="1"/>
          </p:cNvSpPr>
          <p:nvPr>
            <p:ph type="sldNum" sz="quarter" idx="12"/>
          </p:nvPr>
        </p:nvSpPr>
        <p:spPr/>
        <p:txBody>
          <a:bodyPr/>
          <a:lstStyle/>
          <a:p>
            <a:fld id="{39E77D18-70C2-B349-B450-1BA253D122F5}" type="slidenum">
              <a:rPr lang="en-US" smtClean="0"/>
              <a:t>‹#›</a:t>
            </a:fld>
            <a:endParaRPr lang="en-US" dirty="0"/>
          </a:p>
        </p:txBody>
      </p:sp>
    </p:spTree>
    <p:extLst>
      <p:ext uri="{BB962C8B-B14F-4D97-AF65-F5344CB8AC3E}">
        <p14:creationId xmlns:p14="http://schemas.microsoft.com/office/powerpoint/2010/main" val="3285998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980B8-3188-2844-A2B5-44F5069B04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85FB8B-ED92-AF4D-AB37-AD772750B7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4745A8C-C66D-A749-855F-51EAC191349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9EC752-DDA3-8D42-AAFD-0ABE567A24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91E06CA-8930-5446-B709-A54CEE42071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E1295E-C607-004F-B0BA-BBC2C5138810}"/>
              </a:ext>
            </a:extLst>
          </p:cNvPr>
          <p:cNvSpPr>
            <a:spLocks noGrp="1"/>
          </p:cNvSpPr>
          <p:nvPr>
            <p:ph type="dt" sz="half" idx="10"/>
          </p:nvPr>
        </p:nvSpPr>
        <p:spPr/>
        <p:txBody>
          <a:bodyPr/>
          <a:lstStyle/>
          <a:p>
            <a:fld id="{B29D0A0F-DFCE-9B4C-830A-BC746A69928A}" type="datetime1">
              <a:rPr lang="en-US" smtClean="0"/>
              <a:t>3/30/19</a:t>
            </a:fld>
            <a:endParaRPr lang="en-US" dirty="0"/>
          </a:p>
        </p:txBody>
      </p:sp>
      <p:sp>
        <p:nvSpPr>
          <p:cNvPr id="8" name="Footer Placeholder 7">
            <a:extLst>
              <a:ext uri="{FF2B5EF4-FFF2-40B4-BE49-F238E27FC236}">
                <a16:creationId xmlns:a16="http://schemas.microsoft.com/office/drawing/2014/main" id="{1A7171D8-C3E6-1E4C-813F-E4F82FD3D7B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33D2666-3849-BD42-9027-8BD5AD3C8DC9}"/>
              </a:ext>
            </a:extLst>
          </p:cNvPr>
          <p:cNvSpPr>
            <a:spLocks noGrp="1"/>
          </p:cNvSpPr>
          <p:nvPr>
            <p:ph type="sldNum" sz="quarter" idx="12"/>
          </p:nvPr>
        </p:nvSpPr>
        <p:spPr/>
        <p:txBody>
          <a:bodyPr/>
          <a:lstStyle/>
          <a:p>
            <a:fld id="{39E77D18-70C2-B349-B450-1BA253D122F5}" type="slidenum">
              <a:rPr lang="en-US" smtClean="0"/>
              <a:t>‹#›</a:t>
            </a:fld>
            <a:endParaRPr lang="en-US" dirty="0"/>
          </a:p>
        </p:txBody>
      </p:sp>
    </p:spTree>
    <p:extLst>
      <p:ext uri="{BB962C8B-B14F-4D97-AF65-F5344CB8AC3E}">
        <p14:creationId xmlns:p14="http://schemas.microsoft.com/office/powerpoint/2010/main" val="445748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C269B-D4FB-4B47-9CE5-0ACA825AD9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05331D-5BD2-4946-AC0D-C768B20C3476}"/>
              </a:ext>
            </a:extLst>
          </p:cNvPr>
          <p:cNvSpPr>
            <a:spLocks noGrp="1"/>
          </p:cNvSpPr>
          <p:nvPr>
            <p:ph type="dt" sz="half" idx="10"/>
          </p:nvPr>
        </p:nvSpPr>
        <p:spPr/>
        <p:txBody>
          <a:bodyPr/>
          <a:lstStyle/>
          <a:p>
            <a:fld id="{8F3AF28F-3930-D64A-8603-79039D378197}" type="datetime1">
              <a:rPr lang="en-US" smtClean="0"/>
              <a:t>3/30/19</a:t>
            </a:fld>
            <a:endParaRPr lang="en-US" dirty="0"/>
          </a:p>
        </p:txBody>
      </p:sp>
      <p:sp>
        <p:nvSpPr>
          <p:cNvPr id="4" name="Footer Placeholder 3">
            <a:extLst>
              <a:ext uri="{FF2B5EF4-FFF2-40B4-BE49-F238E27FC236}">
                <a16:creationId xmlns:a16="http://schemas.microsoft.com/office/drawing/2014/main" id="{11C1B118-6886-3141-96D8-BFEF422B854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50CD512-0A1B-7A4D-99F8-318678E4830B}"/>
              </a:ext>
            </a:extLst>
          </p:cNvPr>
          <p:cNvSpPr>
            <a:spLocks noGrp="1"/>
          </p:cNvSpPr>
          <p:nvPr>
            <p:ph type="sldNum" sz="quarter" idx="12"/>
          </p:nvPr>
        </p:nvSpPr>
        <p:spPr/>
        <p:txBody>
          <a:bodyPr/>
          <a:lstStyle/>
          <a:p>
            <a:fld id="{39E77D18-70C2-B349-B450-1BA253D122F5}" type="slidenum">
              <a:rPr lang="en-US" smtClean="0"/>
              <a:t>‹#›</a:t>
            </a:fld>
            <a:endParaRPr lang="en-US" dirty="0"/>
          </a:p>
        </p:txBody>
      </p:sp>
    </p:spTree>
    <p:extLst>
      <p:ext uri="{BB962C8B-B14F-4D97-AF65-F5344CB8AC3E}">
        <p14:creationId xmlns:p14="http://schemas.microsoft.com/office/powerpoint/2010/main" val="1069561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0CFC20-D5EB-F24C-8E25-5005A1F50756}"/>
              </a:ext>
            </a:extLst>
          </p:cNvPr>
          <p:cNvSpPr>
            <a:spLocks noGrp="1"/>
          </p:cNvSpPr>
          <p:nvPr>
            <p:ph type="dt" sz="half" idx="10"/>
          </p:nvPr>
        </p:nvSpPr>
        <p:spPr/>
        <p:txBody>
          <a:bodyPr/>
          <a:lstStyle/>
          <a:p>
            <a:fld id="{D3DB4592-89CF-BA42-83B3-DE12DE6F876E}" type="datetime1">
              <a:rPr lang="en-US" smtClean="0"/>
              <a:t>3/30/19</a:t>
            </a:fld>
            <a:endParaRPr lang="en-US" dirty="0"/>
          </a:p>
        </p:txBody>
      </p:sp>
      <p:sp>
        <p:nvSpPr>
          <p:cNvPr id="3" name="Footer Placeholder 2">
            <a:extLst>
              <a:ext uri="{FF2B5EF4-FFF2-40B4-BE49-F238E27FC236}">
                <a16:creationId xmlns:a16="http://schemas.microsoft.com/office/drawing/2014/main" id="{F007CED7-8AFB-1E4B-ADB9-6ED1EDF219D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09F0974-BE0D-924F-BDC7-BC5CD48FF3A1}"/>
              </a:ext>
            </a:extLst>
          </p:cNvPr>
          <p:cNvSpPr>
            <a:spLocks noGrp="1"/>
          </p:cNvSpPr>
          <p:nvPr>
            <p:ph type="sldNum" sz="quarter" idx="12"/>
          </p:nvPr>
        </p:nvSpPr>
        <p:spPr/>
        <p:txBody>
          <a:bodyPr/>
          <a:lstStyle/>
          <a:p>
            <a:fld id="{39E77D18-70C2-B349-B450-1BA253D122F5}" type="slidenum">
              <a:rPr lang="en-US" smtClean="0"/>
              <a:t>‹#›</a:t>
            </a:fld>
            <a:endParaRPr lang="en-US" dirty="0"/>
          </a:p>
        </p:txBody>
      </p:sp>
    </p:spTree>
    <p:extLst>
      <p:ext uri="{BB962C8B-B14F-4D97-AF65-F5344CB8AC3E}">
        <p14:creationId xmlns:p14="http://schemas.microsoft.com/office/powerpoint/2010/main" val="3016866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B4F68-CEDE-DC4D-8522-20E7FF5DE0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A7F03D-8870-4F44-BCC5-6046E7BEEC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A65810-69BB-F84E-9E09-19619EB532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88E7035-6123-7D48-BE13-52D635F7BE59}"/>
              </a:ext>
            </a:extLst>
          </p:cNvPr>
          <p:cNvSpPr>
            <a:spLocks noGrp="1"/>
          </p:cNvSpPr>
          <p:nvPr>
            <p:ph type="dt" sz="half" idx="10"/>
          </p:nvPr>
        </p:nvSpPr>
        <p:spPr/>
        <p:txBody>
          <a:bodyPr/>
          <a:lstStyle/>
          <a:p>
            <a:fld id="{A829D601-B006-DA4F-9F7E-B6FDAAA09602}" type="datetime1">
              <a:rPr lang="en-US" smtClean="0"/>
              <a:t>3/30/19</a:t>
            </a:fld>
            <a:endParaRPr lang="en-US" dirty="0"/>
          </a:p>
        </p:txBody>
      </p:sp>
      <p:sp>
        <p:nvSpPr>
          <p:cNvPr id="6" name="Footer Placeholder 5">
            <a:extLst>
              <a:ext uri="{FF2B5EF4-FFF2-40B4-BE49-F238E27FC236}">
                <a16:creationId xmlns:a16="http://schemas.microsoft.com/office/drawing/2014/main" id="{EE54004E-0A1B-EC4E-84AC-DFDFC50294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0DD2FA5-AFF8-8D4C-BDCE-3850F7724CF0}"/>
              </a:ext>
            </a:extLst>
          </p:cNvPr>
          <p:cNvSpPr>
            <a:spLocks noGrp="1"/>
          </p:cNvSpPr>
          <p:nvPr>
            <p:ph type="sldNum" sz="quarter" idx="12"/>
          </p:nvPr>
        </p:nvSpPr>
        <p:spPr/>
        <p:txBody>
          <a:bodyPr/>
          <a:lstStyle/>
          <a:p>
            <a:fld id="{39E77D18-70C2-B349-B450-1BA253D122F5}" type="slidenum">
              <a:rPr lang="en-US" smtClean="0"/>
              <a:t>‹#›</a:t>
            </a:fld>
            <a:endParaRPr lang="en-US" dirty="0"/>
          </a:p>
        </p:txBody>
      </p:sp>
    </p:spTree>
    <p:extLst>
      <p:ext uri="{BB962C8B-B14F-4D97-AF65-F5344CB8AC3E}">
        <p14:creationId xmlns:p14="http://schemas.microsoft.com/office/powerpoint/2010/main" val="3944580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AC53E-B568-8443-A5A5-96768E0A7B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A6DCA1-4A0C-C041-83B6-C3F4CE058B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8F18375-A180-7146-809C-C6DCE248A3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9C50B3-A087-D74D-ACEC-4FD96094E4DC}"/>
              </a:ext>
            </a:extLst>
          </p:cNvPr>
          <p:cNvSpPr>
            <a:spLocks noGrp="1"/>
          </p:cNvSpPr>
          <p:nvPr>
            <p:ph type="dt" sz="half" idx="10"/>
          </p:nvPr>
        </p:nvSpPr>
        <p:spPr/>
        <p:txBody>
          <a:bodyPr/>
          <a:lstStyle/>
          <a:p>
            <a:fld id="{68CE26DA-352C-0543-A7D1-873B593BB2E4}" type="datetime1">
              <a:rPr lang="en-US" smtClean="0"/>
              <a:t>3/30/19</a:t>
            </a:fld>
            <a:endParaRPr lang="en-US" dirty="0"/>
          </a:p>
        </p:txBody>
      </p:sp>
      <p:sp>
        <p:nvSpPr>
          <p:cNvPr id="6" name="Footer Placeholder 5">
            <a:extLst>
              <a:ext uri="{FF2B5EF4-FFF2-40B4-BE49-F238E27FC236}">
                <a16:creationId xmlns:a16="http://schemas.microsoft.com/office/drawing/2014/main" id="{4F772E3E-C957-374B-86FC-63AA1E627EE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1A18D3-8C91-764D-8E4F-C091D3042B48}"/>
              </a:ext>
            </a:extLst>
          </p:cNvPr>
          <p:cNvSpPr>
            <a:spLocks noGrp="1"/>
          </p:cNvSpPr>
          <p:nvPr>
            <p:ph type="sldNum" sz="quarter" idx="12"/>
          </p:nvPr>
        </p:nvSpPr>
        <p:spPr/>
        <p:txBody>
          <a:bodyPr/>
          <a:lstStyle/>
          <a:p>
            <a:fld id="{39E77D18-70C2-B349-B450-1BA253D122F5}" type="slidenum">
              <a:rPr lang="en-US" smtClean="0"/>
              <a:t>‹#›</a:t>
            </a:fld>
            <a:endParaRPr lang="en-US" dirty="0"/>
          </a:p>
        </p:txBody>
      </p:sp>
    </p:spTree>
    <p:extLst>
      <p:ext uri="{BB962C8B-B14F-4D97-AF65-F5344CB8AC3E}">
        <p14:creationId xmlns:p14="http://schemas.microsoft.com/office/powerpoint/2010/main" val="3730527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7AC380-E4CE-CA40-8B87-0BFDA85397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967F43-815C-6F4C-93CF-3FD5138C37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69D131-0597-8D47-933D-2015212092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002CF4-B77B-4F44-95E0-91DE847B5E81}" type="datetime1">
              <a:rPr lang="en-US" smtClean="0"/>
              <a:t>3/30/19</a:t>
            </a:fld>
            <a:endParaRPr lang="en-US" dirty="0"/>
          </a:p>
        </p:txBody>
      </p:sp>
      <p:sp>
        <p:nvSpPr>
          <p:cNvPr id="5" name="Footer Placeholder 4">
            <a:extLst>
              <a:ext uri="{FF2B5EF4-FFF2-40B4-BE49-F238E27FC236}">
                <a16:creationId xmlns:a16="http://schemas.microsoft.com/office/drawing/2014/main" id="{1A4FB0DA-0A75-8C46-B7DE-0F456D8F43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B5B2E8E-76DB-DC41-B266-86F8F735A4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E77D18-70C2-B349-B450-1BA253D122F5}" type="slidenum">
              <a:rPr lang="en-US" smtClean="0"/>
              <a:t>‹#›</a:t>
            </a:fld>
            <a:endParaRPr lang="en-US" dirty="0"/>
          </a:p>
        </p:txBody>
      </p:sp>
    </p:spTree>
    <p:extLst>
      <p:ext uri="{BB962C8B-B14F-4D97-AF65-F5344CB8AC3E}">
        <p14:creationId xmlns:p14="http://schemas.microsoft.com/office/powerpoint/2010/main" val="216841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274C87-2AA0-9447-B226-71E743FB50BB}"/>
              </a:ext>
            </a:extLst>
          </p:cNvPr>
          <p:cNvSpPr>
            <a:spLocks noGrp="1"/>
          </p:cNvSpPr>
          <p:nvPr>
            <p:ph type="sldNum" sz="quarter" idx="12"/>
          </p:nvPr>
        </p:nvSpPr>
        <p:spPr/>
        <p:txBody>
          <a:bodyPr/>
          <a:lstStyle/>
          <a:p>
            <a:fld id="{39E77D18-70C2-B349-B450-1BA253D122F5}" type="slidenum">
              <a:rPr lang="en-US" smtClean="0"/>
              <a:t>1</a:t>
            </a:fld>
            <a:endParaRPr lang="en-US" dirty="0"/>
          </a:p>
        </p:txBody>
      </p:sp>
      <p:sp>
        <p:nvSpPr>
          <p:cNvPr id="5" name="TextBox 4">
            <a:extLst>
              <a:ext uri="{FF2B5EF4-FFF2-40B4-BE49-F238E27FC236}">
                <a16:creationId xmlns:a16="http://schemas.microsoft.com/office/drawing/2014/main" id="{37522081-254B-4449-A8D7-DF6F60FCB97B}"/>
              </a:ext>
            </a:extLst>
          </p:cNvPr>
          <p:cNvSpPr txBox="1"/>
          <p:nvPr/>
        </p:nvSpPr>
        <p:spPr>
          <a:xfrm>
            <a:off x="1215656" y="276726"/>
            <a:ext cx="9678936" cy="1077218"/>
          </a:xfrm>
          <a:prstGeom prst="rect">
            <a:avLst/>
          </a:prstGeom>
          <a:noFill/>
        </p:spPr>
        <p:txBody>
          <a:bodyPr wrap="square" rtlCol="0">
            <a:spAutoFit/>
          </a:bodyPr>
          <a:lstStyle/>
          <a:p>
            <a:pPr algn="ctr"/>
            <a:r>
              <a:rPr lang="en-US" sz="4000" b="1" dirty="0"/>
              <a:t>Passion Week / Holy Week </a:t>
            </a:r>
          </a:p>
          <a:p>
            <a:pPr algn="ctr"/>
            <a:r>
              <a:rPr lang="en-US" sz="2400" b="1" dirty="0"/>
              <a:t> The time from Palm Sunday through Easter Sunday </a:t>
            </a:r>
          </a:p>
        </p:txBody>
      </p:sp>
      <p:pic>
        <p:nvPicPr>
          <p:cNvPr id="7" name="Picture 6">
            <a:extLst>
              <a:ext uri="{FF2B5EF4-FFF2-40B4-BE49-F238E27FC236}">
                <a16:creationId xmlns:a16="http://schemas.microsoft.com/office/drawing/2014/main" id="{BA1E22F6-50BD-B54D-993C-26C01B969921}"/>
              </a:ext>
            </a:extLst>
          </p:cNvPr>
          <p:cNvPicPr>
            <a:picLocks noChangeAspect="1"/>
          </p:cNvPicPr>
          <p:nvPr/>
        </p:nvPicPr>
        <p:blipFill>
          <a:blip r:embed="rId2"/>
          <a:stretch>
            <a:fillRect/>
          </a:stretch>
        </p:blipFill>
        <p:spPr>
          <a:xfrm>
            <a:off x="1444257" y="1634318"/>
            <a:ext cx="9450335" cy="4441657"/>
          </a:xfrm>
          <a:prstGeom prst="rect">
            <a:avLst/>
          </a:prstGeom>
        </p:spPr>
      </p:pic>
    </p:spTree>
    <p:extLst>
      <p:ext uri="{BB962C8B-B14F-4D97-AF65-F5344CB8AC3E}">
        <p14:creationId xmlns:p14="http://schemas.microsoft.com/office/powerpoint/2010/main" val="2950350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8CDF03-37D3-9B4C-B13B-E78450A6D2D6}"/>
              </a:ext>
            </a:extLst>
          </p:cNvPr>
          <p:cNvSpPr>
            <a:spLocks noGrp="1"/>
          </p:cNvSpPr>
          <p:nvPr>
            <p:ph type="sldNum" sz="quarter" idx="12"/>
          </p:nvPr>
        </p:nvSpPr>
        <p:spPr/>
        <p:txBody>
          <a:bodyPr/>
          <a:lstStyle/>
          <a:p>
            <a:fld id="{39E77D18-70C2-B349-B450-1BA253D122F5}" type="slidenum">
              <a:rPr lang="en-US" smtClean="0"/>
              <a:t>10</a:t>
            </a:fld>
            <a:endParaRPr lang="en-US" dirty="0"/>
          </a:p>
        </p:txBody>
      </p:sp>
      <p:pic>
        <p:nvPicPr>
          <p:cNvPr id="8" name="Picture 7">
            <a:extLst>
              <a:ext uri="{FF2B5EF4-FFF2-40B4-BE49-F238E27FC236}">
                <a16:creationId xmlns:a16="http://schemas.microsoft.com/office/drawing/2014/main" id="{69D08F69-FBC3-384D-BD68-F61B135FABB6}"/>
              </a:ext>
            </a:extLst>
          </p:cNvPr>
          <p:cNvPicPr>
            <a:picLocks noChangeAspect="1"/>
          </p:cNvPicPr>
          <p:nvPr/>
        </p:nvPicPr>
        <p:blipFill>
          <a:blip r:embed="rId2"/>
          <a:stretch>
            <a:fillRect/>
          </a:stretch>
        </p:blipFill>
        <p:spPr>
          <a:xfrm>
            <a:off x="4215095" y="1298065"/>
            <a:ext cx="3771900" cy="4804969"/>
          </a:xfrm>
          <a:prstGeom prst="rect">
            <a:avLst/>
          </a:prstGeom>
          <a:ln w="6350">
            <a:solidFill>
              <a:schemeClr val="tx1"/>
            </a:solidFill>
          </a:ln>
        </p:spPr>
      </p:pic>
      <p:pic>
        <p:nvPicPr>
          <p:cNvPr id="12" name="Picture 11">
            <a:extLst>
              <a:ext uri="{FF2B5EF4-FFF2-40B4-BE49-F238E27FC236}">
                <a16:creationId xmlns:a16="http://schemas.microsoft.com/office/drawing/2014/main" id="{62C61D62-12C6-574F-A7A0-3443FCF33C98}"/>
              </a:ext>
            </a:extLst>
          </p:cNvPr>
          <p:cNvPicPr>
            <a:picLocks noChangeAspect="1"/>
          </p:cNvPicPr>
          <p:nvPr/>
        </p:nvPicPr>
        <p:blipFill>
          <a:blip r:embed="rId3"/>
          <a:stretch>
            <a:fillRect/>
          </a:stretch>
        </p:blipFill>
        <p:spPr>
          <a:xfrm>
            <a:off x="-1" y="1298066"/>
            <a:ext cx="4102330" cy="4804969"/>
          </a:xfrm>
          <a:prstGeom prst="rect">
            <a:avLst/>
          </a:prstGeom>
          <a:ln w="6350">
            <a:solidFill>
              <a:schemeClr val="tx1"/>
            </a:solidFill>
          </a:ln>
        </p:spPr>
      </p:pic>
      <p:pic>
        <p:nvPicPr>
          <p:cNvPr id="14" name="Picture 13">
            <a:extLst>
              <a:ext uri="{FF2B5EF4-FFF2-40B4-BE49-F238E27FC236}">
                <a16:creationId xmlns:a16="http://schemas.microsoft.com/office/drawing/2014/main" id="{D5BD018D-C4B3-4448-8517-B56C6F7939B2}"/>
              </a:ext>
            </a:extLst>
          </p:cNvPr>
          <p:cNvPicPr>
            <a:picLocks noChangeAspect="1"/>
          </p:cNvPicPr>
          <p:nvPr/>
        </p:nvPicPr>
        <p:blipFill>
          <a:blip r:embed="rId4"/>
          <a:stretch>
            <a:fillRect/>
          </a:stretch>
        </p:blipFill>
        <p:spPr>
          <a:xfrm>
            <a:off x="8099761" y="1298064"/>
            <a:ext cx="4092239" cy="4804969"/>
          </a:xfrm>
          <a:prstGeom prst="rect">
            <a:avLst/>
          </a:prstGeom>
          <a:ln w="6350">
            <a:solidFill>
              <a:schemeClr val="tx1"/>
            </a:solidFill>
          </a:ln>
        </p:spPr>
      </p:pic>
      <p:sp>
        <p:nvSpPr>
          <p:cNvPr id="15" name="TextBox 14">
            <a:extLst>
              <a:ext uri="{FF2B5EF4-FFF2-40B4-BE49-F238E27FC236}">
                <a16:creationId xmlns:a16="http://schemas.microsoft.com/office/drawing/2014/main" id="{B365FB94-A547-E04D-A196-6839D493AE69}"/>
              </a:ext>
            </a:extLst>
          </p:cNvPr>
          <p:cNvSpPr txBox="1"/>
          <p:nvPr/>
        </p:nvSpPr>
        <p:spPr>
          <a:xfrm>
            <a:off x="2400301" y="478908"/>
            <a:ext cx="8064195" cy="461665"/>
          </a:xfrm>
          <a:prstGeom prst="rect">
            <a:avLst/>
          </a:prstGeom>
          <a:noFill/>
        </p:spPr>
        <p:txBody>
          <a:bodyPr wrap="none" rtlCol="0">
            <a:spAutoFit/>
          </a:bodyPr>
          <a:lstStyle/>
          <a:p>
            <a:r>
              <a:rPr lang="en-US" sz="2400" b="1" dirty="0"/>
              <a:t>The Temple in Jerusalem – Herod’s Temple (artists depictions)</a:t>
            </a:r>
          </a:p>
        </p:txBody>
      </p:sp>
    </p:spTree>
    <p:extLst>
      <p:ext uri="{BB962C8B-B14F-4D97-AF65-F5344CB8AC3E}">
        <p14:creationId xmlns:p14="http://schemas.microsoft.com/office/powerpoint/2010/main" val="4233901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A3F1CF1-30AB-5447-A57C-257D96900708}"/>
              </a:ext>
            </a:extLst>
          </p:cNvPr>
          <p:cNvSpPr>
            <a:spLocks noGrp="1"/>
          </p:cNvSpPr>
          <p:nvPr>
            <p:ph type="sldNum" sz="quarter" idx="12"/>
          </p:nvPr>
        </p:nvSpPr>
        <p:spPr/>
        <p:txBody>
          <a:bodyPr/>
          <a:lstStyle/>
          <a:p>
            <a:fld id="{39E77D18-70C2-B349-B450-1BA253D122F5}" type="slidenum">
              <a:rPr lang="en-US" smtClean="0"/>
              <a:t>11</a:t>
            </a:fld>
            <a:endParaRPr lang="en-US" dirty="0"/>
          </a:p>
        </p:txBody>
      </p:sp>
      <p:pic>
        <p:nvPicPr>
          <p:cNvPr id="3" name="Picture 2">
            <a:extLst>
              <a:ext uri="{FF2B5EF4-FFF2-40B4-BE49-F238E27FC236}">
                <a16:creationId xmlns:a16="http://schemas.microsoft.com/office/drawing/2014/main" id="{EE7B5825-56E7-764D-B42B-DBF04FB67986}"/>
              </a:ext>
            </a:extLst>
          </p:cNvPr>
          <p:cNvPicPr>
            <a:picLocks noChangeAspect="1"/>
          </p:cNvPicPr>
          <p:nvPr/>
        </p:nvPicPr>
        <p:blipFill>
          <a:blip r:embed="rId2"/>
          <a:stretch>
            <a:fillRect/>
          </a:stretch>
        </p:blipFill>
        <p:spPr>
          <a:xfrm>
            <a:off x="709863" y="1026952"/>
            <a:ext cx="10643937" cy="5008913"/>
          </a:xfrm>
          <a:prstGeom prst="rect">
            <a:avLst/>
          </a:prstGeom>
        </p:spPr>
      </p:pic>
      <p:sp>
        <p:nvSpPr>
          <p:cNvPr id="2" name="TextBox 1">
            <a:extLst>
              <a:ext uri="{FF2B5EF4-FFF2-40B4-BE49-F238E27FC236}">
                <a16:creationId xmlns:a16="http://schemas.microsoft.com/office/drawing/2014/main" id="{5F0C8DCC-AD67-2C43-9AEC-B53F219A64B0}"/>
              </a:ext>
            </a:extLst>
          </p:cNvPr>
          <p:cNvSpPr txBox="1"/>
          <p:nvPr/>
        </p:nvSpPr>
        <p:spPr>
          <a:xfrm>
            <a:off x="532901" y="195955"/>
            <a:ext cx="10957256" cy="830997"/>
          </a:xfrm>
          <a:prstGeom prst="rect">
            <a:avLst/>
          </a:prstGeom>
          <a:noFill/>
        </p:spPr>
        <p:txBody>
          <a:bodyPr wrap="square" rtlCol="0">
            <a:spAutoFit/>
          </a:bodyPr>
          <a:lstStyle/>
          <a:p>
            <a:pPr algn="ctr"/>
            <a:r>
              <a:rPr lang="en-US" sz="2400" b="1" dirty="0"/>
              <a:t>Jesus prophesies the temple’s destruction.</a:t>
            </a:r>
          </a:p>
          <a:p>
            <a:pPr algn="ctr"/>
            <a:r>
              <a:rPr lang="en-US" b="1" dirty="0"/>
              <a:t> </a:t>
            </a:r>
            <a:r>
              <a:rPr lang="en-US" sz="2400" b="1" dirty="0"/>
              <a:t>Luke 21:6 </a:t>
            </a:r>
            <a:r>
              <a:rPr lang="en-US" sz="2400" b="1" dirty="0">
                <a:solidFill>
                  <a:srgbClr val="FF0000"/>
                </a:solidFill>
              </a:rPr>
              <a:t>“not one stone shall be left upon another that shall not be thrown down.” </a:t>
            </a:r>
          </a:p>
        </p:txBody>
      </p:sp>
      <p:sp>
        <p:nvSpPr>
          <p:cNvPr id="5" name="TextBox 4">
            <a:extLst>
              <a:ext uri="{FF2B5EF4-FFF2-40B4-BE49-F238E27FC236}">
                <a16:creationId xmlns:a16="http://schemas.microsoft.com/office/drawing/2014/main" id="{880720F0-72D9-5F4F-8AE5-8A577F2A27E4}"/>
              </a:ext>
            </a:extLst>
          </p:cNvPr>
          <p:cNvSpPr txBox="1"/>
          <p:nvPr/>
        </p:nvSpPr>
        <p:spPr>
          <a:xfrm>
            <a:off x="709863" y="6035865"/>
            <a:ext cx="10643937" cy="707886"/>
          </a:xfrm>
          <a:prstGeom prst="rect">
            <a:avLst/>
          </a:prstGeom>
          <a:noFill/>
        </p:spPr>
        <p:txBody>
          <a:bodyPr wrap="square" rtlCol="0">
            <a:spAutoFit/>
          </a:bodyPr>
          <a:lstStyle/>
          <a:p>
            <a:r>
              <a:rPr lang="en-US" sz="2000" dirty="0"/>
              <a:t>40 years later, in 70 A.D. , there was a widespread Jewish revolution against the Romans. Ultimately Rome crushed the rebels; and Jerusalem was leveled, including the temple. Just as Jesus said! </a:t>
            </a:r>
          </a:p>
        </p:txBody>
      </p:sp>
    </p:spTree>
    <p:extLst>
      <p:ext uri="{BB962C8B-B14F-4D97-AF65-F5344CB8AC3E}">
        <p14:creationId xmlns:p14="http://schemas.microsoft.com/office/powerpoint/2010/main" val="1609320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7C55B3-1F87-C148-8E24-E51E2D8E6B31}"/>
              </a:ext>
            </a:extLst>
          </p:cNvPr>
          <p:cNvSpPr>
            <a:spLocks noGrp="1"/>
          </p:cNvSpPr>
          <p:nvPr>
            <p:ph type="sldNum" sz="quarter" idx="12"/>
          </p:nvPr>
        </p:nvSpPr>
        <p:spPr/>
        <p:txBody>
          <a:bodyPr/>
          <a:lstStyle/>
          <a:p>
            <a:fld id="{39E77D18-70C2-B349-B450-1BA253D122F5}" type="slidenum">
              <a:rPr lang="en-US" smtClean="0"/>
              <a:t>12</a:t>
            </a:fld>
            <a:endParaRPr lang="en-US" dirty="0"/>
          </a:p>
        </p:txBody>
      </p:sp>
      <p:sp>
        <p:nvSpPr>
          <p:cNvPr id="5" name="TextBox 4">
            <a:extLst>
              <a:ext uri="{FF2B5EF4-FFF2-40B4-BE49-F238E27FC236}">
                <a16:creationId xmlns:a16="http://schemas.microsoft.com/office/drawing/2014/main" id="{0B786AE9-9EB4-FB47-9E9F-997AF5182FBF}"/>
              </a:ext>
            </a:extLst>
          </p:cNvPr>
          <p:cNvSpPr txBox="1"/>
          <p:nvPr/>
        </p:nvSpPr>
        <p:spPr>
          <a:xfrm>
            <a:off x="731520" y="350520"/>
            <a:ext cx="10622280" cy="1569660"/>
          </a:xfrm>
          <a:prstGeom prst="rect">
            <a:avLst/>
          </a:prstGeom>
          <a:noFill/>
        </p:spPr>
        <p:txBody>
          <a:bodyPr wrap="square" rtlCol="0">
            <a:spAutoFit/>
          </a:bodyPr>
          <a:lstStyle/>
          <a:p>
            <a:endParaRPr lang="en-US" sz="2400" b="1" dirty="0"/>
          </a:p>
          <a:p>
            <a:r>
              <a:rPr lang="en-US" sz="2400" b="1" dirty="0"/>
              <a:t>Jesus says this Gentile occupation would continue for a prescribed time period. This He refers to as </a:t>
            </a:r>
            <a:r>
              <a:rPr lang="en-US" sz="2400" b="1" dirty="0">
                <a:solidFill>
                  <a:srgbClr val="FF0000"/>
                </a:solidFill>
              </a:rPr>
              <a:t>“the time of the Gentiles”. </a:t>
            </a:r>
            <a:r>
              <a:rPr lang="en-US" sz="2400" b="1" dirty="0">
                <a:solidFill>
                  <a:srgbClr val="7030A0"/>
                </a:solidFill>
              </a:rPr>
              <a:t>(It’s the time from the destruction of the Temple in 70 AD, to His 2nd coming)</a:t>
            </a:r>
            <a:r>
              <a:rPr lang="en-US" sz="2400" b="1" dirty="0"/>
              <a:t>. We’re still in it! </a:t>
            </a:r>
          </a:p>
        </p:txBody>
      </p:sp>
      <p:pic>
        <p:nvPicPr>
          <p:cNvPr id="7" name="Picture 6">
            <a:extLst>
              <a:ext uri="{FF2B5EF4-FFF2-40B4-BE49-F238E27FC236}">
                <a16:creationId xmlns:a16="http://schemas.microsoft.com/office/drawing/2014/main" id="{046D2AFF-FD41-794C-9605-33DBADA8E210}"/>
              </a:ext>
            </a:extLst>
          </p:cNvPr>
          <p:cNvPicPr>
            <a:picLocks noChangeAspect="1"/>
          </p:cNvPicPr>
          <p:nvPr/>
        </p:nvPicPr>
        <p:blipFill>
          <a:blip r:embed="rId2"/>
          <a:stretch>
            <a:fillRect/>
          </a:stretch>
        </p:blipFill>
        <p:spPr>
          <a:xfrm>
            <a:off x="731520" y="2402478"/>
            <a:ext cx="10416790" cy="3337679"/>
          </a:xfrm>
          <a:prstGeom prst="rect">
            <a:avLst/>
          </a:prstGeom>
        </p:spPr>
      </p:pic>
      <p:pic>
        <p:nvPicPr>
          <p:cNvPr id="10" name="Picture 9">
            <a:extLst>
              <a:ext uri="{FF2B5EF4-FFF2-40B4-BE49-F238E27FC236}">
                <a16:creationId xmlns:a16="http://schemas.microsoft.com/office/drawing/2014/main" id="{DABA654A-4B86-2144-8B3C-AB71A6A35D3B}"/>
              </a:ext>
            </a:extLst>
          </p:cNvPr>
          <p:cNvPicPr>
            <a:picLocks noChangeAspect="1"/>
          </p:cNvPicPr>
          <p:nvPr/>
        </p:nvPicPr>
        <p:blipFill>
          <a:blip r:embed="rId3"/>
          <a:stretch>
            <a:fillRect/>
          </a:stretch>
        </p:blipFill>
        <p:spPr>
          <a:xfrm>
            <a:off x="5019165" y="4302254"/>
            <a:ext cx="1841500" cy="368300"/>
          </a:xfrm>
          <a:prstGeom prst="rect">
            <a:avLst/>
          </a:prstGeom>
        </p:spPr>
      </p:pic>
      <p:sp>
        <p:nvSpPr>
          <p:cNvPr id="11" name="TextBox 10">
            <a:extLst>
              <a:ext uri="{FF2B5EF4-FFF2-40B4-BE49-F238E27FC236}">
                <a16:creationId xmlns:a16="http://schemas.microsoft.com/office/drawing/2014/main" id="{8FED9CF2-6DF4-FD42-9DC5-322745CA4C2F}"/>
              </a:ext>
            </a:extLst>
          </p:cNvPr>
          <p:cNvSpPr txBox="1"/>
          <p:nvPr/>
        </p:nvSpPr>
        <p:spPr>
          <a:xfrm>
            <a:off x="4734169" y="4148467"/>
            <a:ext cx="2171107" cy="461665"/>
          </a:xfrm>
          <a:prstGeom prst="rect">
            <a:avLst/>
          </a:prstGeom>
          <a:noFill/>
        </p:spPr>
        <p:txBody>
          <a:bodyPr wrap="none" rtlCol="0">
            <a:spAutoFit/>
          </a:bodyPr>
          <a:lstStyle/>
          <a:p>
            <a:r>
              <a:rPr lang="en-US" sz="2400" b="1" dirty="0">
                <a:solidFill>
                  <a:srgbClr val="7030A0"/>
                </a:solidFill>
              </a:rPr>
              <a:t>The Church Age</a:t>
            </a:r>
          </a:p>
        </p:txBody>
      </p:sp>
      <p:sp>
        <p:nvSpPr>
          <p:cNvPr id="12" name="TextBox 11">
            <a:extLst>
              <a:ext uri="{FF2B5EF4-FFF2-40B4-BE49-F238E27FC236}">
                <a16:creationId xmlns:a16="http://schemas.microsoft.com/office/drawing/2014/main" id="{2241F35B-AB2F-3743-8217-50B8D92CEB98}"/>
              </a:ext>
            </a:extLst>
          </p:cNvPr>
          <p:cNvSpPr txBox="1"/>
          <p:nvPr/>
        </p:nvSpPr>
        <p:spPr>
          <a:xfrm>
            <a:off x="4470666" y="4559024"/>
            <a:ext cx="2698111" cy="646331"/>
          </a:xfrm>
          <a:prstGeom prst="rect">
            <a:avLst/>
          </a:prstGeom>
          <a:noFill/>
        </p:spPr>
        <p:txBody>
          <a:bodyPr wrap="none" rtlCol="0">
            <a:spAutoFit/>
          </a:bodyPr>
          <a:lstStyle/>
          <a:p>
            <a:r>
              <a:rPr lang="en-US" b="1" dirty="0">
                <a:solidFill>
                  <a:srgbClr val="FF0000"/>
                </a:solidFill>
              </a:rPr>
              <a:t>“The time of the Gentiles”</a:t>
            </a:r>
          </a:p>
          <a:p>
            <a:endParaRPr lang="en-US" dirty="0"/>
          </a:p>
        </p:txBody>
      </p:sp>
    </p:spTree>
    <p:extLst>
      <p:ext uri="{BB962C8B-B14F-4D97-AF65-F5344CB8AC3E}">
        <p14:creationId xmlns:p14="http://schemas.microsoft.com/office/powerpoint/2010/main" val="1067845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A3F1CF1-30AB-5447-A57C-257D96900708}"/>
              </a:ext>
            </a:extLst>
          </p:cNvPr>
          <p:cNvSpPr>
            <a:spLocks noGrp="1"/>
          </p:cNvSpPr>
          <p:nvPr>
            <p:ph type="sldNum" sz="quarter" idx="12"/>
          </p:nvPr>
        </p:nvSpPr>
        <p:spPr/>
        <p:txBody>
          <a:bodyPr/>
          <a:lstStyle/>
          <a:p>
            <a:fld id="{39E77D18-70C2-B349-B450-1BA253D122F5}" type="slidenum">
              <a:rPr lang="en-US" smtClean="0"/>
              <a:t>13</a:t>
            </a:fld>
            <a:endParaRPr lang="en-US" dirty="0"/>
          </a:p>
        </p:txBody>
      </p:sp>
      <p:pic>
        <p:nvPicPr>
          <p:cNvPr id="3" name="Picture 2">
            <a:extLst>
              <a:ext uri="{FF2B5EF4-FFF2-40B4-BE49-F238E27FC236}">
                <a16:creationId xmlns:a16="http://schemas.microsoft.com/office/drawing/2014/main" id="{06AA0794-2CF3-394B-957E-11F25103CEDF}"/>
              </a:ext>
            </a:extLst>
          </p:cNvPr>
          <p:cNvPicPr>
            <a:picLocks noChangeAspect="1"/>
          </p:cNvPicPr>
          <p:nvPr/>
        </p:nvPicPr>
        <p:blipFill>
          <a:blip r:embed="rId2"/>
          <a:stretch>
            <a:fillRect/>
          </a:stretch>
        </p:blipFill>
        <p:spPr>
          <a:xfrm>
            <a:off x="-851697" y="0"/>
            <a:ext cx="13753560" cy="6858001"/>
          </a:xfrm>
          <a:prstGeom prst="rect">
            <a:avLst/>
          </a:prstGeom>
        </p:spPr>
      </p:pic>
      <p:sp>
        <p:nvSpPr>
          <p:cNvPr id="2" name="TextBox 1">
            <a:extLst>
              <a:ext uri="{FF2B5EF4-FFF2-40B4-BE49-F238E27FC236}">
                <a16:creationId xmlns:a16="http://schemas.microsoft.com/office/drawing/2014/main" id="{801BB1F0-A17C-BC44-BB44-8EFDDCC46B00}"/>
              </a:ext>
            </a:extLst>
          </p:cNvPr>
          <p:cNvSpPr txBox="1"/>
          <p:nvPr/>
        </p:nvSpPr>
        <p:spPr>
          <a:xfrm>
            <a:off x="8502315" y="509378"/>
            <a:ext cx="3689685" cy="2308324"/>
          </a:xfrm>
          <a:prstGeom prst="rect">
            <a:avLst/>
          </a:prstGeom>
          <a:noFill/>
        </p:spPr>
        <p:txBody>
          <a:bodyPr wrap="square" rtlCol="0">
            <a:spAutoFit/>
          </a:bodyPr>
          <a:lstStyle/>
          <a:p>
            <a:pPr algn="ctr"/>
            <a:r>
              <a:rPr lang="en-US" sz="4800" b="1" dirty="0">
                <a:solidFill>
                  <a:schemeClr val="bg1"/>
                </a:solidFill>
              </a:rPr>
              <a:t>The Second Coming of </a:t>
            </a:r>
          </a:p>
          <a:p>
            <a:pPr algn="ctr"/>
            <a:r>
              <a:rPr lang="en-US" sz="4800" b="1" dirty="0">
                <a:solidFill>
                  <a:schemeClr val="bg1"/>
                </a:solidFill>
              </a:rPr>
              <a:t>Jesus Christ</a:t>
            </a:r>
          </a:p>
        </p:txBody>
      </p:sp>
      <p:sp>
        <p:nvSpPr>
          <p:cNvPr id="5" name="TextBox 4">
            <a:extLst>
              <a:ext uri="{FF2B5EF4-FFF2-40B4-BE49-F238E27FC236}">
                <a16:creationId xmlns:a16="http://schemas.microsoft.com/office/drawing/2014/main" id="{CB95C238-C2E4-F44D-A28B-4988703D4969}"/>
              </a:ext>
            </a:extLst>
          </p:cNvPr>
          <p:cNvSpPr txBox="1"/>
          <p:nvPr/>
        </p:nvSpPr>
        <p:spPr>
          <a:xfrm>
            <a:off x="8367604" y="2999482"/>
            <a:ext cx="3959106" cy="3539430"/>
          </a:xfrm>
          <a:prstGeom prst="rect">
            <a:avLst/>
          </a:prstGeom>
          <a:noFill/>
        </p:spPr>
        <p:txBody>
          <a:bodyPr wrap="square" rtlCol="0">
            <a:spAutoFit/>
          </a:bodyPr>
          <a:lstStyle/>
          <a:p>
            <a:r>
              <a:rPr lang="en-US" sz="2800" b="1" dirty="0">
                <a:solidFill>
                  <a:schemeClr val="bg1"/>
                </a:solidFill>
              </a:rPr>
              <a:t>     Read Luke 21:25-36</a:t>
            </a:r>
            <a:r>
              <a:rPr lang="en-US" sz="1000" b="1" dirty="0">
                <a:solidFill>
                  <a:schemeClr val="bg1"/>
                </a:solidFill>
              </a:rPr>
              <a:t>  </a:t>
            </a:r>
          </a:p>
          <a:p>
            <a:endParaRPr lang="en-US" sz="1000" b="1" dirty="0">
              <a:solidFill>
                <a:schemeClr val="bg1"/>
              </a:solidFill>
            </a:endParaRPr>
          </a:p>
          <a:p>
            <a:endParaRPr lang="en-US" sz="1000" b="1" dirty="0">
              <a:solidFill>
                <a:schemeClr val="bg1"/>
              </a:solidFill>
            </a:endParaRPr>
          </a:p>
          <a:p>
            <a:endParaRPr lang="en-US" sz="1000" b="1" dirty="0">
              <a:solidFill>
                <a:schemeClr val="bg1"/>
              </a:solidFill>
            </a:endParaRPr>
          </a:p>
          <a:p>
            <a:endParaRPr lang="en-US" sz="1000" b="1" dirty="0">
              <a:solidFill>
                <a:schemeClr val="bg1"/>
              </a:solidFill>
            </a:endParaRPr>
          </a:p>
          <a:p>
            <a:endParaRPr lang="en-US" sz="1000" b="1" dirty="0">
              <a:solidFill>
                <a:schemeClr val="bg1"/>
              </a:solidFill>
            </a:endParaRPr>
          </a:p>
          <a:p>
            <a:endParaRPr lang="en-US" sz="1000" b="1" dirty="0">
              <a:solidFill>
                <a:schemeClr val="bg1"/>
              </a:solidFill>
            </a:endParaRPr>
          </a:p>
          <a:p>
            <a:endParaRPr lang="en-US" sz="1000" b="1" dirty="0">
              <a:solidFill>
                <a:schemeClr val="bg1"/>
              </a:solidFill>
            </a:endParaRPr>
          </a:p>
          <a:p>
            <a:endParaRPr lang="en-US" sz="1000" b="1" dirty="0">
              <a:solidFill>
                <a:schemeClr val="bg1"/>
              </a:solidFill>
            </a:endParaRPr>
          </a:p>
          <a:p>
            <a:endParaRPr lang="en-US" sz="1000" b="1" dirty="0">
              <a:solidFill>
                <a:schemeClr val="bg1"/>
              </a:solidFill>
            </a:endParaRPr>
          </a:p>
          <a:p>
            <a:endParaRPr lang="en-US" sz="1000" b="1" dirty="0">
              <a:solidFill>
                <a:schemeClr val="bg1"/>
              </a:solidFill>
            </a:endParaRPr>
          </a:p>
          <a:p>
            <a:endParaRPr lang="en-US" sz="1000" b="1" dirty="0">
              <a:solidFill>
                <a:schemeClr val="bg1"/>
              </a:solidFill>
            </a:endParaRPr>
          </a:p>
          <a:p>
            <a:endParaRPr lang="en-US" sz="1000" b="1" dirty="0">
              <a:solidFill>
                <a:schemeClr val="bg1"/>
              </a:solidFill>
            </a:endParaRPr>
          </a:p>
          <a:p>
            <a:r>
              <a:rPr lang="en-US" sz="1000" b="1" dirty="0">
                <a:solidFill>
                  <a:schemeClr val="bg1"/>
                </a:solidFill>
              </a:rPr>
              <a:t>                                                                </a:t>
            </a:r>
          </a:p>
          <a:p>
            <a:r>
              <a:rPr lang="en-US" sz="1000" b="1" dirty="0">
                <a:solidFill>
                  <a:schemeClr val="bg1"/>
                </a:solidFill>
              </a:rPr>
              <a:t>             </a:t>
            </a:r>
            <a:endParaRPr lang="en-US" sz="2800" b="1" dirty="0">
              <a:solidFill>
                <a:schemeClr val="bg1"/>
              </a:solidFill>
            </a:endParaRPr>
          </a:p>
          <a:p>
            <a:r>
              <a:rPr lang="en-US" sz="2800" b="1" dirty="0">
                <a:solidFill>
                  <a:schemeClr val="bg1"/>
                </a:solidFill>
              </a:rPr>
              <a:t>     Revelation 1:7 says, “every eye will see Him”</a:t>
            </a:r>
          </a:p>
        </p:txBody>
      </p:sp>
    </p:spTree>
    <p:extLst>
      <p:ext uri="{BB962C8B-B14F-4D97-AF65-F5344CB8AC3E}">
        <p14:creationId xmlns:p14="http://schemas.microsoft.com/office/powerpoint/2010/main" val="787115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A3F1CF1-30AB-5447-A57C-257D96900708}"/>
              </a:ext>
            </a:extLst>
          </p:cNvPr>
          <p:cNvSpPr>
            <a:spLocks noGrp="1"/>
          </p:cNvSpPr>
          <p:nvPr>
            <p:ph type="sldNum" sz="quarter" idx="12"/>
          </p:nvPr>
        </p:nvSpPr>
        <p:spPr/>
        <p:txBody>
          <a:bodyPr/>
          <a:lstStyle/>
          <a:p>
            <a:fld id="{39E77D18-70C2-B349-B450-1BA253D122F5}" type="slidenum">
              <a:rPr lang="en-US" smtClean="0"/>
              <a:t>14</a:t>
            </a:fld>
            <a:endParaRPr lang="en-US" dirty="0"/>
          </a:p>
        </p:txBody>
      </p:sp>
      <p:pic>
        <p:nvPicPr>
          <p:cNvPr id="6" name="Picture 5">
            <a:extLst>
              <a:ext uri="{FF2B5EF4-FFF2-40B4-BE49-F238E27FC236}">
                <a16:creationId xmlns:a16="http://schemas.microsoft.com/office/drawing/2014/main" id="{D2293150-516C-5346-BEE0-2B2D13026C52}"/>
              </a:ext>
            </a:extLst>
          </p:cNvPr>
          <p:cNvPicPr>
            <a:picLocks noChangeAspect="1"/>
          </p:cNvPicPr>
          <p:nvPr/>
        </p:nvPicPr>
        <p:blipFill>
          <a:blip r:embed="rId2"/>
          <a:stretch>
            <a:fillRect/>
          </a:stretch>
        </p:blipFill>
        <p:spPr>
          <a:xfrm>
            <a:off x="375318" y="156296"/>
            <a:ext cx="5267492" cy="6382616"/>
          </a:xfrm>
          <a:prstGeom prst="rect">
            <a:avLst/>
          </a:prstGeom>
        </p:spPr>
      </p:pic>
      <p:pic>
        <p:nvPicPr>
          <p:cNvPr id="7" name="Picture 6">
            <a:extLst>
              <a:ext uri="{FF2B5EF4-FFF2-40B4-BE49-F238E27FC236}">
                <a16:creationId xmlns:a16="http://schemas.microsoft.com/office/drawing/2014/main" id="{DCE747B9-44E3-8E48-B47E-2529B16A8818}"/>
              </a:ext>
            </a:extLst>
          </p:cNvPr>
          <p:cNvPicPr>
            <a:picLocks noChangeAspect="1"/>
          </p:cNvPicPr>
          <p:nvPr/>
        </p:nvPicPr>
        <p:blipFill>
          <a:blip r:embed="rId3"/>
          <a:stretch>
            <a:fillRect/>
          </a:stretch>
        </p:blipFill>
        <p:spPr>
          <a:xfrm>
            <a:off x="5225717" y="1361172"/>
            <a:ext cx="6501063" cy="4875798"/>
          </a:xfrm>
          <a:prstGeom prst="rect">
            <a:avLst/>
          </a:prstGeom>
        </p:spPr>
      </p:pic>
      <p:sp>
        <p:nvSpPr>
          <p:cNvPr id="8" name="TextBox 7">
            <a:extLst>
              <a:ext uri="{FF2B5EF4-FFF2-40B4-BE49-F238E27FC236}">
                <a16:creationId xmlns:a16="http://schemas.microsoft.com/office/drawing/2014/main" id="{C4D0E1DA-A61E-1649-8C72-61B4700913C8}"/>
              </a:ext>
            </a:extLst>
          </p:cNvPr>
          <p:cNvSpPr txBox="1"/>
          <p:nvPr/>
        </p:nvSpPr>
        <p:spPr>
          <a:xfrm>
            <a:off x="5899484" y="101153"/>
            <a:ext cx="6292516" cy="1200329"/>
          </a:xfrm>
          <a:prstGeom prst="rect">
            <a:avLst/>
          </a:prstGeom>
          <a:noFill/>
        </p:spPr>
        <p:txBody>
          <a:bodyPr wrap="square" rtlCol="0">
            <a:spAutoFit/>
          </a:bodyPr>
          <a:lstStyle/>
          <a:p>
            <a:r>
              <a:rPr lang="en-US" sz="2400" b="1" dirty="0">
                <a:solidFill>
                  <a:srgbClr val="C00000"/>
                </a:solidFill>
              </a:rPr>
              <a:t>The Rapture: </a:t>
            </a:r>
            <a:r>
              <a:rPr lang="en-US" sz="2400" b="1" dirty="0"/>
              <a:t>refers to the transporting of believers to heaven at before the Second Coming of Christ. (1 Thessalonians 4:13-18)</a:t>
            </a:r>
            <a:r>
              <a:rPr lang="en-US" sz="2400" dirty="0"/>
              <a:t> </a:t>
            </a:r>
            <a:endParaRPr lang="en-US" sz="2400" b="1" dirty="0"/>
          </a:p>
        </p:txBody>
      </p:sp>
    </p:spTree>
    <p:extLst>
      <p:ext uri="{BB962C8B-B14F-4D97-AF65-F5344CB8AC3E}">
        <p14:creationId xmlns:p14="http://schemas.microsoft.com/office/powerpoint/2010/main" val="2471657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A3F1CF1-30AB-5447-A57C-257D96900708}"/>
              </a:ext>
            </a:extLst>
          </p:cNvPr>
          <p:cNvSpPr>
            <a:spLocks noGrp="1"/>
          </p:cNvSpPr>
          <p:nvPr>
            <p:ph type="sldNum" sz="quarter" idx="12"/>
          </p:nvPr>
        </p:nvSpPr>
        <p:spPr/>
        <p:txBody>
          <a:bodyPr/>
          <a:lstStyle/>
          <a:p>
            <a:fld id="{39E77D18-70C2-B349-B450-1BA253D122F5}" type="slidenum">
              <a:rPr lang="en-US" smtClean="0"/>
              <a:t>15</a:t>
            </a:fld>
            <a:endParaRPr lang="en-US" dirty="0"/>
          </a:p>
        </p:txBody>
      </p:sp>
      <p:sp>
        <p:nvSpPr>
          <p:cNvPr id="2" name="TextBox 1">
            <a:extLst>
              <a:ext uri="{FF2B5EF4-FFF2-40B4-BE49-F238E27FC236}">
                <a16:creationId xmlns:a16="http://schemas.microsoft.com/office/drawing/2014/main" id="{2EE012EA-4A50-9447-85DE-9B687D6FB46B}"/>
              </a:ext>
            </a:extLst>
          </p:cNvPr>
          <p:cNvSpPr txBox="1"/>
          <p:nvPr/>
        </p:nvSpPr>
        <p:spPr>
          <a:xfrm>
            <a:off x="1446811" y="2381764"/>
            <a:ext cx="9414565" cy="584775"/>
          </a:xfrm>
          <a:prstGeom prst="rect">
            <a:avLst/>
          </a:prstGeom>
          <a:noFill/>
        </p:spPr>
        <p:txBody>
          <a:bodyPr wrap="none" rtlCol="0">
            <a:spAutoFit/>
          </a:bodyPr>
          <a:lstStyle/>
          <a:p>
            <a:r>
              <a:rPr lang="en-US" sz="3200" b="1" dirty="0"/>
              <a:t>   </a:t>
            </a:r>
            <a:r>
              <a:rPr lang="en-US" sz="3200" b="1" dirty="0">
                <a:solidFill>
                  <a:srgbClr val="C00000"/>
                </a:solidFill>
              </a:rPr>
              <a:t>The Rapture                                     The Second Coming </a:t>
            </a:r>
          </a:p>
        </p:txBody>
      </p:sp>
      <p:sp>
        <p:nvSpPr>
          <p:cNvPr id="3" name="TextBox 2">
            <a:extLst>
              <a:ext uri="{FF2B5EF4-FFF2-40B4-BE49-F238E27FC236}">
                <a16:creationId xmlns:a16="http://schemas.microsoft.com/office/drawing/2014/main" id="{2AD097DF-F6E6-0949-95FE-997209FCBA5B}"/>
              </a:ext>
            </a:extLst>
          </p:cNvPr>
          <p:cNvSpPr txBox="1"/>
          <p:nvPr/>
        </p:nvSpPr>
        <p:spPr>
          <a:xfrm>
            <a:off x="493293" y="3499370"/>
            <a:ext cx="10851689" cy="646331"/>
          </a:xfrm>
          <a:prstGeom prst="rect">
            <a:avLst/>
          </a:prstGeom>
          <a:noFill/>
        </p:spPr>
        <p:txBody>
          <a:bodyPr wrap="none" rtlCol="0">
            <a:spAutoFit/>
          </a:bodyPr>
          <a:lstStyle/>
          <a:p>
            <a:r>
              <a:rPr lang="en-US" b="1" dirty="0"/>
              <a:t>Believers meet the Lord in the air.  1 Thess. 4:16-17 	Believers return with the Lord to the earth.   Rev. 19:4</a:t>
            </a:r>
            <a:br>
              <a:rPr lang="en-US" b="1" dirty="0"/>
            </a:br>
            <a:endParaRPr lang="en-US" b="1" dirty="0"/>
          </a:p>
        </p:txBody>
      </p:sp>
      <p:sp>
        <p:nvSpPr>
          <p:cNvPr id="5" name="TextBox 4">
            <a:extLst>
              <a:ext uri="{FF2B5EF4-FFF2-40B4-BE49-F238E27FC236}">
                <a16:creationId xmlns:a16="http://schemas.microsoft.com/office/drawing/2014/main" id="{FF5C79BC-5897-2147-9A53-D69698AF1388}"/>
              </a:ext>
            </a:extLst>
          </p:cNvPr>
          <p:cNvSpPr txBox="1"/>
          <p:nvPr/>
        </p:nvSpPr>
        <p:spPr>
          <a:xfrm>
            <a:off x="493293" y="4048173"/>
            <a:ext cx="11437234" cy="646331"/>
          </a:xfrm>
          <a:prstGeom prst="rect">
            <a:avLst/>
          </a:prstGeom>
          <a:noFill/>
        </p:spPr>
        <p:txBody>
          <a:bodyPr wrap="none" rtlCol="0">
            <a:spAutoFit/>
          </a:bodyPr>
          <a:lstStyle/>
          <a:p>
            <a:r>
              <a:rPr lang="en-US" b="1" dirty="0"/>
              <a:t>Occurs before the tribulation. 1 Thess. 5:9, Rev. 3:10	Occurs after the great and terrible tribulation.  Rev. Ch. 6-12</a:t>
            </a:r>
            <a:br>
              <a:rPr lang="en-US" dirty="0"/>
            </a:br>
            <a:endParaRPr lang="en-US" dirty="0"/>
          </a:p>
        </p:txBody>
      </p:sp>
      <p:sp>
        <p:nvSpPr>
          <p:cNvPr id="6" name="TextBox 5">
            <a:extLst>
              <a:ext uri="{FF2B5EF4-FFF2-40B4-BE49-F238E27FC236}">
                <a16:creationId xmlns:a16="http://schemas.microsoft.com/office/drawing/2014/main" id="{C19130EA-5E9E-E44D-A42C-C8288424C579}"/>
              </a:ext>
            </a:extLst>
          </p:cNvPr>
          <p:cNvSpPr txBox="1"/>
          <p:nvPr/>
        </p:nvSpPr>
        <p:spPr>
          <a:xfrm>
            <a:off x="531037" y="4626589"/>
            <a:ext cx="11246114" cy="646331"/>
          </a:xfrm>
          <a:prstGeom prst="rect">
            <a:avLst/>
          </a:prstGeom>
          <a:noFill/>
        </p:spPr>
        <p:txBody>
          <a:bodyPr wrap="square" rtlCol="0">
            <a:spAutoFit/>
          </a:bodyPr>
          <a:lstStyle/>
          <a:p>
            <a:r>
              <a:rPr lang="en-US" b="1" dirty="0"/>
              <a:t>The removal of believers from the earth (</a:t>
            </a:r>
            <a:r>
              <a:rPr lang="en-US" b="1" dirty="0">
                <a:solidFill>
                  <a:srgbClr val="C00000"/>
                </a:solidFill>
              </a:rPr>
              <a:t>deliverance</a:t>
            </a:r>
            <a:r>
              <a:rPr lang="en-US" b="1" dirty="0"/>
              <a:t>)	Includes the removal of unbelievers as an act of </a:t>
            </a:r>
            <a:r>
              <a:rPr lang="en-US" b="1" dirty="0">
                <a:solidFill>
                  <a:srgbClr val="C00000"/>
                </a:solidFill>
              </a:rPr>
              <a:t>judgment</a:t>
            </a:r>
          </a:p>
          <a:p>
            <a:r>
              <a:rPr lang="en-US" b="1" dirty="0"/>
              <a:t>1 Thess. 4:13-17, 5:9				Matt. 24:40-41</a:t>
            </a:r>
          </a:p>
        </p:txBody>
      </p:sp>
      <p:sp>
        <p:nvSpPr>
          <p:cNvPr id="7" name="TextBox 6">
            <a:extLst>
              <a:ext uri="{FF2B5EF4-FFF2-40B4-BE49-F238E27FC236}">
                <a16:creationId xmlns:a16="http://schemas.microsoft.com/office/drawing/2014/main" id="{1EA103B0-BFF2-0348-BA0C-0BA3FF23D4FB}"/>
              </a:ext>
            </a:extLst>
          </p:cNvPr>
          <p:cNvSpPr txBox="1"/>
          <p:nvPr/>
        </p:nvSpPr>
        <p:spPr>
          <a:xfrm>
            <a:off x="488927" y="5410431"/>
            <a:ext cx="11069053" cy="369332"/>
          </a:xfrm>
          <a:prstGeom prst="rect">
            <a:avLst/>
          </a:prstGeom>
          <a:noFill/>
        </p:spPr>
        <p:txBody>
          <a:bodyPr wrap="square" rtlCol="0">
            <a:spAutoFit/>
          </a:bodyPr>
          <a:lstStyle/>
          <a:p>
            <a:r>
              <a:rPr lang="en-US" b="1" dirty="0"/>
              <a:t>Will be secret and instant. 1 Cor. 15:50-54		Will be visible to all. Rev. 1:7, Matt. 24:29-30, Luke 21:27</a:t>
            </a:r>
          </a:p>
        </p:txBody>
      </p:sp>
      <p:sp>
        <p:nvSpPr>
          <p:cNvPr id="8" name="TextBox 7">
            <a:extLst>
              <a:ext uri="{FF2B5EF4-FFF2-40B4-BE49-F238E27FC236}">
                <a16:creationId xmlns:a16="http://schemas.microsoft.com/office/drawing/2014/main" id="{B0E9DA3A-FDE9-9044-9B24-F48DD1657DD3}"/>
              </a:ext>
            </a:extLst>
          </p:cNvPr>
          <p:cNvSpPr txBox="1"/>
          <p:nvPr/>
        </p:nvSpPr>
        <p:spPr>
          <a:xfrm>
            <a:off x="488927" y="5917274"/>
            <a:ext cx="10984831" cy="646331"/>
          </a:xfrm>
          <a:prstGeom prst="rect">
            <a:avLst/>
          </a:prstGeom>
          <a:noFill/>
        </p:spPr>
        <p:txBody>
          <a:bodyPr wrap="square" rtlCol="0">
            <a:spAutoFit/>
          </a:bodyPr>
          <a:lstStyle/>
          <a:p>
            <a:r>
              <a:rPr lang="en-US" b="1" dirty="0"/>
              <a:t>Is imminent; it could take place at any moment		Will not occur until after certain other end-times events Titus 2:13, 1 Thess. 4:13-18, 1 Cor. 15:50-54		take place.   2 Thess. 2:4, Matt. 24:15-30, Rev. Ch. 6-18</a:t>
            </a:r>
          </a:p>
        </p:txBody>
      </p:sp>
      <p:pic>
        <p:nvPicPr>
          <p:cNvPr id="9" name="Picture 8">
            <a:extLst>
              <a:ext uri="{FF2B5EF4-FFF2-40B4-BE49-F238E27FC236}">
                <a16:creationId xmlns:a16="http://schemas.microsoft.com/office/drawing/2014/main" id="{AE400607-E11F-D344-B699-7B6D95219CA0}"/>
              </a:ext>
            </a:extLst>
          </p:cNvPr>
          <p:cNvPicPr>
            <a:picLocks noChangeAspect="1"/>
          </p:cNvPicPr>
          <p:nvPr/>
        </p:nvPicPr>
        <p:blipFill>
          <a:blip r:embed="rId2"/>
          <a:stretch>
            <a:fillRect/>
          </a:stretch>
        </p:blipFill>
        <p:spPr>
          <a:xfrm>
            <a:off x="1251097" y="149242"/>
            <a:ext cx="3096314" cy="2249354"/>
          </a:xfrm>
          <a:prstGeom prst="rect">
            <a:avLst/>
          </a:prstGeom>
        </p:spPr>
      </p:pic>
      <p:pic>
        <p:nvPicPr>
          <p:cNvPr id="10" name="Picture 9">
            <a:extLst>
              <a:ext uri="{FF2B5EF4-FFF2-40B4-BE49-F238E27FC236}">
                <a16:creationId xmlns:a16="http://schemas.microsoft.com/office/drawing/2014/main" id="{7352D4BF-4CCA-2D45-B5D5-E148F2FE1966}"/>
              </a:ext>
            </a:extLst>
          </p:cNvPr>
          <p:cNvPicPr>
            <a:picLocks noChangeAspect="1"/>
          </p:cNvPicPr>
          <p:nvPr/>
        </p:nvPicPr>
        <p:blipFill>
          <a:blip r:embed="rId3"/>
          <a:stretch>
            <a:fillRect/>
          </a:stretch>
        </p:blipFill>
        <p:spPr>
          <a:xfrm>
            <a:off x="7210074" y="145068"/>
            <a:ext cx="3460391" cy="2248366"/>
          </a:xfrm>
          <a:prstGeom prst="rect">
            <a:avLst/>
          </a:prstGeom>
        </p:spPr>
      </p:pic>
      <p:sp>
        <p:nvSpPr>
          <p:cNvPr id="11" name="TextBox 10">
            <a:extLst>
              <a:ext uri="{FF2B5EF4-FFF2-40B4-BE49-F238E27FC236}">
                <a16:creationId xmlns:a16="http://schemas.microsoft.com/office/drawing/2014/main" id="{0B151C2F-45F4-A245-8539-184399E59668}"/>
              </a:ext>
            </a:extLst>
          </p:cNvPr>
          <p:cNvSpPr txBox="1"/>
          <p:nvPr/>
        </p:nvSpPr>
        <p:spPr>
          <a:xfrm>
            <a:off x="7615130" y="2760983"/>
            <a:ext cx="2650277" cy="584775"/>
          </a:xfrm>
          <a:prstGeom prst="rect">
            <a:avLst/>
          </a:prstGeom>
          <a:noFill/>
        </p:spPr>
        <p:txBody>
          <a:bodyPr wrap="none" rtlCol="0">
            <a:spAutoFit/>
          </a:bodyPr>
          <a:lstStyle/>
          <a:p>
            <a:r>
              <a:rPr lang="en-US" b="1" dirty="0"/>
              <a:t> </a:t>
            </a:r>
            <a:r>
              <a:rPr lang="en-US" sz="3200" b="1" dirty="0">
                <a:solidFill>
                  <a:srgbClr val="C00000"/>
                </a:solidFill>
              </a:rPr>
              <a:t>of Jesus Christ</a:t>
            </a:r>
            <a:endParaRPr lang="en-US" sz="3200" dirty="0">
              <a:solidFill>
                <a:srgbClr val="C00000"/>
              </a:solidFill>
            </a:endParaRPr>
          </a:p>
        </p:txBody>
      </p:sp>
      <p:sp>
        <p:nvSpPr>
          <p:cNvPr id="12" name="TextBox 11">
            <a:extLst>
              <a:ext uri="{FF2B5EF4-FFF2-40B4-BE49-F238E27FC236}">
                <a16:creationId xmlns:a16="http://schemas.microsoft.com/office/drawing/2014/main" id="{95E17D89-D3AD-3147-BACB-2AEC9A847107}"/>
              </a:ext>
            </a:extLst>
          </p:cNvPr>
          <p:cNvSpPr txBox="1"/>
          <p:nvPr/>
        </p:nvSpPr>
        <p:spPr>
          <a:xfrm>
            <a:off x="5214613" y="700547"/>
            <a:ext cx="1128258" cy="1200329"/>
          </a:xfrm>
          <a:prstGeom prst="rect">
            <a:avLst/>
          </a:prstGeom>
          <a:noFill/>
        </p:spPr>
        <p:txBody>
          <a:bodyPr wrap="none" rtlCol="0">
            <a:spAutoFit/>
          </a:bodyPr>
          <a:lstStyle/>
          <a:p>
            <a:r>
              <a:rPr lang="en-US" sz="7200" dirty="0"/>
              <a:t>VS</a:t>
            </a:r>
          </a:p>
        </p:txBody>
      </p:sp>
    </p:spTree>
    <p:extLst>
      <p:ext uri="{BB962C8B-B14F-4D97-AF65-F5344CB8AC3E}">
        <p14:creationId xmlns:p14="http://schemas.microsoft.com/office/powerpoint/2010/main" val="4052076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3459D2-405E-2347-8EFD-64054C560525}"/>
              </a:ext>
            </a:extLst>
          </p:cNvPr>
          <p:cNvSpPr>
            <a:spLocks noGrp="1"/>
          </p:cNvSpPr>
          <p:nvPr>
            <p:ph type="sldNum" sz="quarter" idx="12"/>
          </p:nvPr>
        </p:nvSpPr>
        <p:spPr/>
        <p:txBody>
          <a:bodyPr/>
          <a:lstStyle/>
          <a:p>
            <a:fld id="{39E77D18-70C2-B349-B450-1BA253D122F5}" type="slidenum">
              <a:rPr lang="en-US" smtClean="0"/>
              <a:t>16</a:t>
            </a:fld>
            <a:endParaRPr lang="en-US" dirty="0"/>
          </a:p>
        </p:txBody>
      </p:sp>
      <p:pic>
        <p:nvPicPr>
          <p:cNvPr id="5" name="Picture 4">
            <a:extLst>
              <a:ext uri="{FF2B5EF4-FFF2-40B4-BE49-F238E27FC236}">
                <a16:creationId xmlns:a16="http://schemas.microsoft.com/office/drawing/2014/main" id="{E243E92A-D12C-E846-A598-27532A88EAE2}"/>
              </a:ext>
            </a:extLst>
          </p:cNvPr>
          <p:cNvPicPr>
            <a:picLocks noChangeAspect="1"/>
          </p:cNvPicPr>
          <p:nvPr/>
        </p:nvPicPr>
        <p:blipFill>
          <a:blip r:embed="rId2"/>
          <a:stretch>
            <a:fillRect/>
          </a:stretch>
        </p:blipFill>
        <p:spPr>
          <a:xfrm>
            <a:off x="731520" y="2402478"/>
            <a:ext cx="10416790" cy="3337679"/>
          </a:xfrm>
          <a:prstGeom prst="rect">
            <a:avLst/>
          </a:prstGeom>
        </p:spPr>
      </p:pic>
      <p:pic>
        <p:nvPicPr>
          <p:cNvPr id="6" name="Picture 5">
            <a:extLst>
              <a:ext uri="{FF2B5EF4-FFF2-40B4-BE49-F238E27FC236}">
                <a16:creationId xmlns:a16="http://schemas.microsoft.com/office/drawing/2014/main" id="{E8737E85-C700-AF4F-9CE4-F416D55921B9}"/>
              </a:ext>
            </a:extLst>
          </p:cNvPr>
          <p:cNvPicPr>
            <a:picLocks noChangeAspect="1"/>
          </p:cNvPicPr>
          <p:nvPr/>
        </p:nvPicPr>
        <p:blipFill>
          <a:blip r:embed="rId3"/>
          <a:stretch>
            <a:fillRect/>
          </a:stretch>
        </p:blipFill>
        <p:spPr>
          <a:xfrm>
            <a:off x="5019165" y="4302254"/>
            <a:ext cx="1841500" cy="368300"/>
          </a:xfrm>
          <a:prstGeom prst="rect">
            <a:avLst/>
          </a:prstGeom>
        </p:spPr>
      </p:pic>
      <p:sp>
        <p:nvSpPr>
          <p:cNvPr id="7" name="TextBox 6">
            <a:extLst>
              <a:ext uri="{FF2B5EF4-FFF2-40B4-BE49-F238E27FC236}">
                <a16:creationId xmlns:a16="http://schemas.microsoft.com/office/drawing/2014/main" id="{1493C33A-6F7C-9046-B627-7607948020DD}"/>
              </a:ext>
            </a:extLst>
          </p:cNvPr>
          <p:cNvSpPr txBox="1"/>
          <p:nvPr/>
        </p:nvSpPr>
        <p:spPr>
          <a:xfrm>
            <a:off x="4734169" y="4148467"/>
            <a:ext cx="2171107" cy="461665"/>
          </a:xfrm>
          <a:prstGeom prst="rect">
            <a:avLst/>
          </a:prstGeom>
          <a:noFill/>
        </p:spPr>
        <p:txBody>
          <a:bodyPr wrap="none" rtlCol="0">
            <a:spAutoFit/>
          </a:bodyPr>
          <a:lstStyle/>
          <a:p>
            <a:r>
              <a:rPr lang="en-US" sz="2400" b="1" dirty="0">
                <a:solidFill>
                  <a:srgbClr val="7030A0"/>
                </a:solidFill>
              </a:rPr>
              <a:t>The Church Age</a:t>
            </a:r>
          </a:p>
        </p:txBody>
      </p:sp>
      <p:sp>
        <p:nvSpPr>
          <p:cNvPr id="8" name="TextBox 7">
            <a:extLst>
              <a:ext uri="{FF2B5EF4-FFF2-40B4-BE49-F238E27FC236}">
                <a16:creationId xmlns:a16="http://schemas.microsoft.com/office/drawing/2014/main" id="{E813419A-4332-1B46-9D1A-C1D283DCE702}"/>
              </a:ext>
            </a:extLst>
          </p:cNvPr>
          <p:cNvSpPr txBox="1"/>
          <p:nvPr/>
        </p:nvSpPr>
        <p:spPr>
          <a:xfrm>
            <a:off x="4258975" y="4528813"/>
            <a:ext cx="2803909" cy="646331"/>
          </a:xfrm>
          <a:prstGeom prst="rect">
            <a:avLst/>
          </a:prstGeom>
          <a:noFill/>
        </p:spPr>
        <p:txBody>
          <a:bodyPr wrap="none" rtlCol="0">
            <a:spAutoFit/>
          </a:bodyPr>
          <a:lstStyle/>
          <a:p>
            <a:r>
              <a:rPr lang="en-US" b="1" dirty="0">
                <a:solidFill>
                  <a:srgbClr val="FF0000"/>
                </a:solidFill>
              </a:rPr>
              <a:t>  “The time of the Gentiles”</a:t>
            </a:r>
          </a:p>
          <a:p>
            <a:endParaRPr lang="en-US" dirty="0"/>
          </a:p>
        </p:txBody>
      </p:sp>
      <p:sp>
        <p:nvSpPr>
          <p:cNvPr id="9" name="TextBox 8">
            <a:extLst>
              <a:ext uri="{FF2B5EF4-FFF2-40B4-BE49-F238E27FC236}">
                <a16:creationId xmlns:a16="http://schemas.microsoft.com/office/drawing/2014/main" id="{DA325966-FB0D-FF4A-A5FD-46E1B96DBC66}"/>
              </a:ext>
            </a:extLst>
          </p:cNvPr>
          <p:cNvSpPr txBox="1"/>
          <p:nvPr/>
        </p:nvSpPr>
        <p:spPr>
          <a:xfrm>
            <a:off x="3108722" y="750599"/>
            <a:ext cx="5421997" cy="1015663"/>
          </a:xfrm>
          <a:prstGeom prst="rect">
            <a:avLst/>
          </a:prstGeom>
          <a:noFill/>
        </p:spPr>
        <p:txBody>
          <a:bodyPr wrap="none" rtlCol="0">
            <a:spAutoFit/>
          </a:bodyPr>
          <a:lstStyle/>
          <a:p>
            <a:r>
              <a:rPr lang="en-US" sz="6000" b="1" dirty="0">
                <a:solidFill>
                  <a:srgbClr val="0070C0"/>
                </a:solidFill>
              </a:rPr>
              <a:t>Biblical Timeline</a:t>
            </a:r>
          </a:p>
        </p:txBody>
      </p:sp>
    </p:spTree>
    <p:extLst>
      <p:ext uri="{BB962C8B-B14F-4D97-AF65-F5344CB8AC3E}">
        <p14:creationId xmlns:p14="http://schemas.microsoft.com/office/powerpoint/2010/main" val="3732487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3459D2-405E-2347-8EFD-64054C560525}"/>
              </a:ext>
            </a:extLst>
          </p:cNvPr>
          <p:cNvSpPr>
            <a:spLocks noGrp="1"/>
          </p:cNvSpPr>
          <p:nvPr>
            <p:ph type="sldNum" sz="quarter" idx="12"/>
          </p:nvPr>
        </p:nvSpPr>
        <p:spPr/>
        <p:txBody>
          <a:bodyPr/>
          <a:lstStyle/>
          <a:p>
            <a:fld id="{39E77D18-70C2-B349-B450-1BA253D122F5}" type="slidenum">
              <a:rPr lang="en-US" smtClean="0"/>
              <a:t>17</a:t>
            </a:fld>
            <a:endParaRPr lang="en-US" dirty="0"/>
          </a:p>
        </p:txBody>
      </p:sp>
    </p:spTree>
    <p:extLst>
      <p:ext uri="{BB962C8B-B14F-4D97-AF65-F5344CB8AC3E}">
        <p14:creationId xmlns:p14="http://schemas.microsoft.com/office/powerpoint/2010/main" val="3381652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5B9937-36E1-444F-8DCF-F68546C376A0}"/>
              </a:ext>
            </a:extLst>
          </p:cNvPr>
          <p:cNvSpPr>
            <a:spLocks noGrp="1"/>
          </p:cNvSpPr>
          <p:nvPr>
            <p:ph type="sldNum" sz="quarter" idx="12"/>
          </p:nvPr>
        </p:nvSpPr>
        <p:spPr/>
        <p:txBody>
          <a:bodyPr/>
          <a:lstStyle/>
          <a:p>
            <a:fld id="{39E77D18-70C2-B349-B450-1BA253D122F5}" type="slidenum">
              <a:rPr lang="en-US" smtClean="0"/>
              <a:t>2</a:t>
            </a:fld>
            <a:endParaRPr lang="en-US" dirty="0"/>
          </a:p>
        </p:txBody>
      </p:sp>
      <p:pic>
        <p:nvPicPr>
          <p:cNvPr id="8" name="Picture 7">
            <a:extLst>
              <a:ext uri="{FF2B5EF4-FFF2-40B4-BE49-F238E27FC236}">
                <a16:creationId xmlns:a16="http://schemas.microsoft.com/office/drawing/2014/main" id="{F5DFB973-3D6E-EA46-B8BF-374246CBFD0F}"/>
              </a:ext>
            </a:extLst>
          </p:cNvPr>
          <p:cNvPicPr>
            <a:picLocks noChangeAspect="1"/>
          </p:cNvPicPr>
          <p:nvPr/>
        </p:nvPicPr>
        <p:blipFill>
          <a:blip r:embed="rId2"/>
          <a:stretch>
            <a:fillRect/>
          </a:stretch>
        </p:blipFill>
        <p:spPr>
          <a:xfrm>
            <a:off x="98636" y="192505"/>
            <a:ext cx="12093364" cy="7042724"/>
          </a:xfrm>
          <a:prstGeom prst="rect">
            <a:avLst/>
          </a:prstGeom>
        </p:spPr>
      </p:pic>
      <p:pic>
        <p:nvPicPr>
          <p:cNvPr id="10" name="Picture 9">
            <a:extLst>
              <a:ext uri="{FF2B5EF4-FFF2-40B4-BE49-F238E27FC236}">
                <a16:creationId xmlns:a16="http://schemas.microsoft.com/office/drawing/2014/main" id="{92388CAA-3C21-504D-834C-8074A351AB7E}"/>
              </a:ext>
            </a:extLst>
          </p:cNvPr>
          <p:cNvPicPr>
            <a:picLocks noChangeAspect="1"/>
          </p:cNvPicPr>
          <p:nvPr/>
        </p:nvPicPr>
        <p:blipFill>
          <a:blip r:embed="rId3"/>
          <a:stretch>
            <a:fillRect/>
          </a:stretch>
        </p:blipFill>
        <p:spPr>
          <a:xfrm>
            <a:off x="85413" y="4964906"/>
            <a:ext cx="8900984" cy="2270323"/>
          </a:xfrm>
          <a:prstGeom prst="rect">
            <a:avLst/>
          </a:prstGeom>
        </p:spPr>
      </p:pic>
      <p:pic>
        <p:nvPicPr>
          <p:cNvPr id="11" name="Picture 10">
            <a:extLst>
              <a:ext uri="{FF2B5EF4-FFF2-40B4-BE49-F238E27FC236}">
                <a16:creationId xmlns:a16="http://schemas.microsoft.com/office/drawing/2014/main" id="{E9506F0C-E707-EB4F-80D1-E7BFE30D67AE}"/>
              </a:ext>
            </a:extLst>
          </p:cNvPr>
          <p:cNvPicPr>
            <a:picLocks noChangeAspect="1"/>
          </p:cNvPicPr>
          <p:nvPr/>
        </p:nvPicPr>
        <p:blipFill>
          <a:blip r:embed="rId3"/>
          <a:stretch>
            <a:fillRect/>
          </a:stretch>
        </p:blipFill>
        <p:spPr>
          <a:xfrm>
            <a:off x="10818324" y="3437519"/>
            <a:ext cx="1475874" cy="3283955"/>
          </a:xfrm>
          <a:prstGeom prst="rect">
            <a:avLst/>
          </a:prstGeom>
        </p:spPr>
      </p:pic>
      <p:sp>
        <p:nvSpPr>
          <p:cNvPr id="12" name="TextBox 11">
            <a:extLst>
              <a:ext uri="{FF2B5EF4-FFF2-40B4-BE49-F238E27FC236}">
                <a16:creationId xmlns:a16="http://schemas.microsoft.com/office/drawing/2014/main" id="{86D422E4-1975-C849-92FB-140D6059FB0D}"/>
              </a:ext>
            </a:extLst>
          </p:cNvPr>
          <p:cNvSpPr txBox="1"/>
          <p:nvPr/>
        </p:nvSpPr>
        <p:spPr>
          <a:xfrm>
            <a:off x="4535905" y="2057400"/>
            <a:ext cx="912558" cy="369332"/>
          </a:xfrm>
          <a:prstGeom prst="rect">
            <a:avLst/>
          </a:prstGeom>
          <a:noFill/>
        </p:spPr>
        <p:txBody>
          <a:bodyPr wrap="none" rtlCol="0">
            <a:spAutoFit/>
          </a:bodyPr>
          <a:lstStyle/>
          <a:p>
            <a:r>
              <a:rPr lang="en-US" b="1" dirty="0">
                <a:solidFill>
                  <a:srgbClr val="FF0000"/>
                </a:solidFill>
              </a:rPr>
              <a:t>Luke 21</a:t>
            </a:r>
          </a:p>
        </p:txBody>
      </p:sp>
      <p:sp>
        <p:nvSpPr>
          <p:cNvPr id="14" name="TextBox 13">
            <a:extLst>
              <a:ext uri="{FF2B5EF4-FFF2-40B4-BE49-F238E27FC236}">
                <a16:creationId xmlns:a16="http://schemas.microsoft.com/office/drawing/2014/main" id="{FED41C7F-34A5-EB40-8684-028F8EE5FD7E}"/>
              </a:ext>
            </a:extLst>
          </p:cNvPr>
          <p:cNvSpPr txBox="1"/>
          <p:nvPr/>
        </p:nvSpPr>
        <p:spPr>
          <a:xfrm>
            <a:off x="149735" y="5020928"/>
            <a:ext cx="2835135" cy="1446550"/>
          </a:xfrm>
          <a:prstGeom prst="rect">
            <a:avLst/>
          </a:prstGeom>
          <a:noFill/>
        </p:spPr>
        <p:txBody>
          <a:bodyPr wrap="none" rtlCol="0">
            <a:spAutoFit/>
          </a:bodyPr>
          <a:lstStyle/>
          <a:p>
            <a:pPr algn="ctr"/>
            <a:r>
              <a:rPr lang="en-US" sz="4400" b="1" dirty="0"/>
              <a:t>Holy Week </a:t>
            </a:r>
          </a:p>
          <a:p>
            <a:pPr algn="ctr"/>
            <a:r>
              <a:rPr lang="en-US" sz="4400" b="1" dirty="0"/>
              <a:t>Timeline</a:t>
            </a:r>
          </a:p>
        </p:txBody>
      </p:sp>
    </p:spTree>
    <p:extLst>
      <p:ext uri="{BB962C8B-B14F-4D97-AF65-F5344CB8AC3E}">
        <p14:creationId xmlns:p14="http://schemas.microsoft.com/office/powerpoint/2010/main" val="3699876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5B9937-36E1-444F-8DCF-F68546C376A0}"/>
              </a:ext>
            </a:extLst>
          </p:cNvPr>
          <p:cNvSpPr>
            <a:spLocks noGrp="1"/>
          </p:cNvSpPr>
          <p:nvPr>
            <p:ph type="sldNum" sz="quarter" idx="12"/>
          </p:nvPr>
        </p:nvSpPr>
        <p:spPr/>
        <p:txBody>
          <a:bodyPr/>
          <a:lstStyle/>
          <a:p>
            <a:fld id="{39E77D18-70C2-B349-B450-1BA253D122F5}" type="slidenum">
              <a:rPr lang="en-US" smtClean="0"/>
              <a:t>3</a:t>
            </a:fld>
            <a:endParaRPr lang="en-US" dirty="0"/>
          </a:p>
        </p:txBody>
      </p:sp>
      <p:pic>
        <p:nvPicPr>
          <p:cNvPr id="8" name="Picture 7">
            <a:extLst>
              <a:ext uri="{FF2B5EF4-FFF2-40B4-BE49-F238E27FC236}">
                <a16:creationId xmlns:a16="http://schemas.microsoft.com/office/drawing/2014/main" id="{F5DFB973-3D6E-EA46-B8BF-374246CBFD0F}"/>
              </a:ext>
            </a:extLst>
          </p:cNvPr>
          <p:cNvPicPr>
            <a:picLocks noChangeAspect="1"/>
          </p:cNvPicPr>
          <p:nvPr/>
        </p:nvPicPr>
        <p:blipFill>
          <a:blip r:embed="rId3"/>
          <a:stretch>
            <a:fillRect/>
          </a:stretch>
        </p:blipFill>
        <p:spPr>
          <a:xfrm>
            <a:off x="98636" y="192505"/>
            <a:ext cx="12093364" cy="7042724"/>
          </a:xfrm>
          <a:prstGeom prst="rect">
            <a:avLst/>
          </a:prstGeom>
        </p:spPr>
      </p:pic>
      <p:pic>
        <p:nvPicPr>
          <p:cNvPr id="10" name="Picture 9">
            <a:extLst>
              <a:ext uri="{FF2B5EF4-FFF2-40B4-BE49-F238E27FC236}">
                <a16:creationId xmlns:a16="http://schemas.microsoft.com/office/drawing/2014/main" id="{92388CAA-3C21-504D-834C-8074A351AB7E}"/>
              </a:ext>
            </a:extLst>
          </p:cNvPr>
          <p:cNvPicPr>
            <a:picLocks noChangeAspect="1"/>
          </p:cNvPicPr>
          <p:nvPr/>
        </p:nvPicPr>
        <p:blipFill>
          <a:blip r:embed="rId4"/>
          <a:stretch>
            <a:fillRect/>
          </a:stretch>
        </p:blipFill>
        <p:spPr>
          <a:xfrm>
            <a:off x="85413" y="4964906"/>
            <a:ext cx="8900984" cy="2270323"/>
          </a:xfrm>
          <a:prstGeom prst="rect">
            <a:avLst/>
          </a:prstGeom>
        </p:spPr>
      </p:pic>
      <p:pic>
        <p:nvPicPr>
          <p:cNvPr id="11" name="Picture 10">
            <a:extLst>
              <a:ext uri="{FF2B5EF4-FFF2-40B4-BE49-F238E27FC236}">
                <a16:creationId xmlns:a16="http://schemas.microsoft.com/office/drawing/2014/main" id="{E9506F0C-E707-EB4F-80D1-E7BFE30D67AE}"/>
              </a:ext>
            </a:extLst>
          </p:cNvPr>
          <p:cNvPicPr>
            <a:picLocks noChangeAspect="1"/>
          </p:cNvPicPr>
          <p:nvPr/>
        </p:nvPicPr>
        <p:blipFill>
          <a:blip r:embed="rId4"/>
          <a:stretch>
            <a:fillRect/>
          </a:stretch>
        </p:blipFill>
        <p:spPr>
          <a:xfrm>
            <a:off x="10818324" y="3437519"/>
            <a:ext cx="1475874" cy="3283955"/>
          </a:xfrm>
          <a:prstGeom prst="rect">
            <a:avLst/>
          </a:prstGeom>
        </p:spPr>
      </p:pic>
      <p:sp>
        <p:nvSpPr>
          <p:cNvPr id="12" name="TextBox 11">
            <a:extLst>
              <a:ext uri="{FF2B5EF4-FFF2-40B4-BE49-F238E27FC236}">
                <a16:creationId xmlns:a16="http://schemas.microsoft.com/office/drawing/2014/main" id="{86D422E4-1975-C849-92FB-140D6059FB0D}"/>
              </a:ext>
            </a:extLst>
          </p:cNvPr>
          <p:cNvSpPr txBox="1"/>
          <p:nvPr/>
        </p:nvSpPr>
        <p:spPr>
          <a:xfrm>
            <a:off x="4535905" y="2057400"/>
            <a:ext cx="912558" cy="369332"/>
          </a:xfrm>
          <a:prstGeom prst="rect">
            <a:avLst/>
          </a:prstGeom>
          <a:noFill/>
        </p:spPr>
        <p:txBody>
          <a:bodyPr wrap="none" rtlCol="0">
            <a:spAutoFit/>
          </a:bodyPr>
          <a:lstStyle/>
          <a:p>
            <a:r>
              <a:rPr lang="en-US" b="1" dirty="0">
                <a:solidFill>
                  <a:srgbClr val="FF0000"/>
                </a:solidFill>
              </a:rPr>
              <a:t>Luke 21</a:t>
            </a:r>
          </a:p>
        </p:txBody>
      </p:sp>
      <p:sp>
        <p:nvSpPr>
          <p:cNvPr id="14" name="TextBox 13">
            <a:extLst>
              <a:ext uri="{FF2B5EF4-FFF2-40B4-BE49-F238E27FC236}">
                <a16:creationId xmlns:a16="http://schemas.microsoft.com/office/drawing/2014/main" id="{FED41C7F-34A5-EB40-8684-028F8EE5FD7E}"/>
              </a:ext>
            </a:extLst>
          </p:cNvPr>
          <p:cNvSpPr txBox="1"/>
          <p:nvPr/>
        </p:nvSpPr>
        <p:spPr>
          <a:xfrm>
            <a:off x="149735" y="5020928"/>
            <a:ext cx="2835135" cy="1446550"/>
          </a:xfrm>
          <a:prstGeom prst="rect">
            <a:avLst/>
          </a:prstGeom>
          <a:noFill/>
        </p:spPr>
        <p:txBody>
          <a:bodyPr wrap="none" rtlCol="0">
            <a:spAutoFit/>
          </a:bodyPr>
          <a:lstStyle/>
          <a:p>
            <a:pPr algn="ctr"/>
            <a:r>
              <a:rPr lang="en-US" sz="4400" b="1" dirty="0"/>
              <a:t>Holy Week </a:t>
            </a:r>
          </a:p>
          <a:p>
            <a:pPr algn="ctr"/>
            <a:r>
              <a:rPr lang="en-US" sz="4400" b="1" dirty="0"/>
              <a:t>Timeline</a:t>
            </a:r>
          </a:p>
        </p:txBody>
      </p:sp>
      <p:sp>
        <p:nvSpPr>
          <p:cNvPr id="15" name="TextBox 14">
            <a:extLst>
              <a:ext uri="{FF2B5EF4-FFF2-40B4-BE49-F238E27FC236}">
                <a16:creationId xmlns:a16="http://schemas.microsoft.com/office/drawing/2014/main" id="{E8B31199-AF71-774F-803A-B09BD728D639}"/>
              </a:ext>
            </a:extLst>
          </p:cNvPr>
          <p:cNvSpPr txBox="1"/>
          <p:nvPr/>
        </p:nvSpPr>
        <p:spPr>
          <a:xfrm>
            <a:off x="3176337" y="5510463"/>
            <a:ext cx="8440131" cy="954107"/>
          </a:xfrm>
          <a:prstGeom prst="rect">
            <a:avLst/>
          </a:prstGeom>
          <a:noFill/>
        </p:spPr>
        <p:txBody>
          <a:bodyPr wrap="none" rtlCol="0">
            <a:spAutoFit/>
          </a:bodyPr>
          <a:lstStyle/>
          <a:p>
            <a:r>
              <a:rPr lang="en-US" sz="2400" b="1" dirty="0"/>
              <a:t>Jesus spent 4 days (Sunday - Wednesday) teaching in the temple.</a:t>
            </a:r>
          </a:p>
          <a:p>
            <a:pPr algn="ctr"/>
            <a:r>
              <a:rPr lang="en-US" sz="3200" b="1" dirty="0"/>
              <a:t>Why?</a:t>
            </a:r>
          </a:p>
        </p:txBody>
      </p:sp>
    </p:spTree>
    <p:extLst>
      <p:ext uri="{BB962C8B-B14F-4D97-AF65-F5344CB8AC3E}">
        <p14:creationId xmlns:p14="http://schemas.microsoft.com/office/powerpoint/2010/main" val="813105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5B9937-36E1-444F-8DCF-F68546C376A0}"/>
              </a:ext>
            </a:extLst>
          </p:cNvPr>
          <p:cNvSpPr>
            <a:spLocks noGrp="1"/>
          </p:cNvSpPr>
          <p:nvPr>
            <p:ph type="sldNum" sz="quarter" idx="12"/>
          </p:nvPr>
        </p:nvSpPr>
        <p:spPr/>
        <p:txBody>
          <a:bodyPr/>
          <a:lstStyle/>
          <a:p>
            <a:fld id="{39E77D18-70C2-B349-B450-1BA253D122F5}" type="slidenum">
              <a:rPr lang="en-US" smtClean="0"/>
              <a:t>4</a:t>
            </a:fld>
            <a:endParaRPr lang="en-US" dirty="0"/>
          </a:p>
        </p:txBody>
      </p:sp>
      <p:pic>
        <p:nvPicPr>
          <p:cNvPr id="8" name="Picture 7">
            <a:extLst>
              <a:ext uri="{FF2B5EF4-FFF2-40B4-BE49-F238E27FC236}">
                <a16:creationId xmlns:a16="http://schemas.microsoft.com/office/drawing/2014/main" id="{F5DFB973-3D6E-EA46-B8BF-374246CBFD0F}"/>
              </a:ext>
            </a:extLst>
          </p:cNvPr>
          <p:cNvPicPr>
            <a:picLocks noChangeAspect="1"/>
          </p:cNvPicPr>
          <p:nvPr/>
        </p:nvPicPr>
        <p:blipFill>
          <a:blip r:embed="rId2"/>
          <a:stretch>
            <a:fillRect/>
          </a:stretch>
        </p:blipFill>
        <p:spPr>
          <a:xfrm>
            <a:off x="98636" y="192505"/>
            <a:ext cx="12093364" cy="7042724"/>
          </a:xfrm>
          <a:prstGeom prst="rect">
            <a:avLst/>
          </a:prstGeom>
        </p:spPr>
      </p:pic>
      <p:pic>
        <p:nvPicPr>
          <p:cNvPr id="10" name="Picture 9">
            <a:extLst>
              <a:ext uri="{FF2B5EF4-FFF2-40B4-BE49-F238E27FC236}">
                <a16:creationId xmlns:a16="http://schemas.microsoft.com/office/drawing/2014/main" id="{92388CAA-3C21-504D-834C-8074A351AB7E}"/>
              </a:ext>
            </a:extLst>
          </p:cNvPr>
          <p:cNvPicPr>
            <a:picLocks noChangeAspect="1"/>
          </p:cNvPicPr>
          <p:nvPr/>
        </p:nvPicPr>
        <p:blipFill>
          <a:blip r:embed="rId3"/>
          <a:stretch>
            <a:fillRect/>
          </a:stretch>
        </p:blipFill>
        <p:spPr>
          <a:xfrm>
            <a:off x="85413" y="4964906"/>
            <a:ext cx="8900984" cy="2270323"/>
          </a:xfrm>
          <a:prstGeom prst="rect">
            <a:avLst/>
          </a:prstGeom>
        </p:spPr>
      </p:pic>
      <p:pic>
        <p:nvPicPr>
          <p:cNvPr id="11" name="Picture 10">
            <a:extLst>
              <a:ext uri="{FF2B5EF4-FFF2-40B4-BE49-F238E27FC236}">
                <a16:creationId xmlns:a16="http://schemas.microsoft.com/office/drawing/2014/main" id="{E9506F0C-E707-EB4F-80D1-E7BFE30D67AE}"/>
              </a:ext>
            </a:extLst>
          </p:cNvPr>
          <p:cNvPicPr>
            <a:picLocks noChangeAspect="1"/>
          </p:cNvPicPr>
          <p:nvPr/>
        </p:nvPicPr>
        <p:blipFill>
          <a:blip r:embed="rId3"/>
          <a:stretch>
            <a:fillRect/>
          </a:stretch>
        </p:blipFill>
        <p:spPr>
          <a:xfrm>
            <a:off x="10818324" y="3437519"/>
            <a:ext cx="1475874" cy="3283955"/>
          </a:xfrm>
          <a:prstGeom prst="rect">
            <a:avLst/>
          </a:prstGeom>
        </p:spPr>
      </p:pic>
      <p:sp>
        <p:nvSpPr>
          <p:cNvPr id="12" name="TextBox 11">
            <a:extLst>
              <a:ext uri="{FF2B5EF4-FFF2-40B4-BE49-F238E27FC236}">
                <a16:creationId xmlns:a16="http://schemas.microsoft.com/office/drawing/2014/main" id="{86D422E4-1975-C849-92FB-140D6059FB0D}"/>
              </a:ext>
            </a:extLst>
          </p:cNvPr>
          <p:cNvSpPr txBox="1"/>
          <p:nvPr/>
        </p:nvSpPr>
        <p:spPr>
          <a:xfrm>
            <a:off x="4535905" y="2057400"/>
            <a:ext cx="912558" cy="369332"/>
          </a:xfrm>
          <a:prstGeom prst="rect">
            <a:avLst/>
          </a:prstGeom>
          <a:noFill/>
        </p:spPr>
        <p:txBody>
          <a:bodyPr wrap="none" rtlCol="0">
            <a:spAutoFit/>
          </a:bodyPr>
          <a:lstStyle/>
          <a:p>
            <a:r>
              <a:rPr lang="en-US" b="1" dirty="0">
                <a:solidFill>
                  <a:srgbClr val="FF0000"/>
                </a:solidFill>
              </a:rPr>
              <a:t>Luke 21</a:t>
            </a:r>
          </a:p>
        </p:txBody>
      </p:sp>
      <p:sp>
        <p:nvSpPr>
          <p:cNvPr id="13" name="TextBox 12">
            <a:extLst>
              <a:ext uri="{FF2B5EF4-FFF2-40B4-BE49-F238E27FC236}">
                <a16:creationId xmlns:a16="http://schemas.microsoft.com/office/drawing/2014/main" id="{C89E0955-D8A0-B743-A9D8-14FF6586D65B}"/>
              </a:ext>
            </a:extLst>
          </p:cNvPr>
          <p:cNvSpPr txBox="1"/>
          <p:nvPr/>
        </p:nvSpPr>
        <p:spPr>
          <a:xfrm>
            <a:off x="3035969" y="5163222"/>
            <a:ext cx="8951495" cy="1200329"/>
          </a:xfrm>
          <a:prstGeom prst="rect">
            <a:avLst/>
          </a:prstGeom>
          <a:noFill/>
        </p:spPr>
        <p:txBody>
          <a:bodyPr wrap="square" rtlCol="0">
            <a:spAutoFit/>
          </a:bodyPr>
          <a:lstStyle/>
          <a:p>
            <a:r>
              <a:rPr lang="en-US" b="1" dirty="0"/>
              <a:t>“On the tenth day of this month every man shall take for himself a lamb, according to the house of his father, a lamb for a household…  Your lamb shall be without blemish, Now you shall keep it until the fourteenth day of the same month. Then the whole assembly of the congregation of Israel shall kill it at twilight…” Exodus 12:32-6 </a:t>
            </a:r>
          </a:p>
        </p:txBody>
      </p:sp>
      <p:sp>
        <p:nvSpPr>
          <p:cNvPr id="14" name="TextBox 13">
            <a:extLst>
              <a:ext uri="{FF2B5EF4-FFF2-40B4-BE49-F238E27FC236}">
                <a16:creationId xmlns:a16="http://schemas.microsoft.com/office/drawing/2014/main" id="{FED41C7F-34A5-EB40-8684-028F8EE5FD7E}"/>
              </a:ext>
            </a:extLst>
          </p:cNvPr>
          <p:cNvSpPr txBox="1"/>
          <p:nvPr/>
        </p:nvSpPr>
        <p:spPr>
          <a:xfrm>
            <a:off x="149735" y="5020928"/>
            <a:ext cx="2835135" cy="1446550"/>
          </a:xfrm>
          <a:prstGeom prst="rect">
            <a:avLst/>
          </a:prstGeom>
          <a:noFill/>
        </p:spPr>
        <p:txBody>
          <a:bodyPr wrap="none" rtlCol="0">
            <a:spAutoFit/>
          </a:bodyPr>
          <a:lstStyle/>
          <a:p>
            <a:pPr algn="ctr"/>
            <a:r>
              <a:rPr lang="en-US" sz="4400" b="1" dirty="0"/>
              <a:t>Holy Week </a:t>
            </a:r>
          </a:p>
          <a:p>
            <a:pPr algn="ctr"/>
            <a:r>
              <a:rPr lang="en-US" sz="4400" b="1" dirty="0"/>
              <a:t>Timeline</a:t>
            </a:r>
          </a:p>
        </p:txBody>
      </p:sp>
      <p:sp>
        <p:nvSpPr>
          <p:cNvPr id="2" name="TextBox 1">
            <a:extLst>
              <a:ext uri="{FF2B5EF4-FFF2-40B4-BE49-F238E27FC236}">
                <a16:creationId xmlns:a16="http://schemas.microsoft.com/office/drawing/2014/main" id="{B037105A-1D4D-D840-8E26-1226D9CEBB55}"/>
              </a:ext>
            </a:extLst>
          </p:cNvPr>
          <p:cNvSpPr txBox="1"/>
          <p:nvPr/>
        </p:nvSpPr>
        <p:spPr>
          <a:xfrm>
            <a:off x="1045305" y="3863404"/>
            <a:ext cx="338554" cy="461665"/>
          </a:xfrm>
          <a:prstGeom prst="rect">
            <a:avLst/>
          </a:prstGeom>
          <a:noFill/>
        </p:spPr>
        <p:txBody>
          <a:bodyPr wrap="none" rtlCol="0">
            <a:spAutoFit/>
          </a:bodyPr>
          <a:lstStyle/>
          <a:p>
            <a:pPr algn="ctr"/>
            <a:r>
              <a:rPr lang="en-US" sz="2400" b="1" dirty="0"/>
              <a:t>^</a:t>
            </a:r>
          </a:p>
        </p:txBody>
      </p:sp>
      <p:sp>
        <p:nvSpPr>
          <p:cNvPr id="3" name="TextBox 2">
            <a:extLst>
              <a:ext uri="{FF2B5EF4-FFF2-40B4-BE49-F238E27FC236}">
                <a16:creationId xmlns:a16="http://schemas.microsoft.com/office/drawing/2014/main" id="{A833B952-2D1C-934C-B70F-ED62F48BE211}"/>
              </a:ext>
            </a:extLst>
          </p:cNvPr>
          <p:cNvSpPr txBox="1"/>
          <p:nvPr/>
        </p:nvSpPr>
        <p:spPr>
          <a:xfrm>
            <a:off x="98636" y="4146896"/>
            <a:ext cx="2231893" cy="923330"/>
          </a:xfrm>
          <a:prstGeom prst="rect">
            <a:avLst/>
          </a:prstGeom>
          <a:noFill/>
        </p:spPr>
        <p:txBody>
          <a:bodyPr wrap="square" rtlCol="0">
            <a:spAutoFit/>
          </a:bodyPr>
          <a:lstStyle/>
          <a:p>
            <a:pPr algn="ctr"/>
            <a:r>
              <a:rPr lang="en-US" b="1" dirty="0"/>
              <a:t>Lamb Selection </a:t>
            </a:r>
          </a:p>
          <a:p>
            <a:pPr algn="ctr"/>
            <a:r>
              <a:rPr lang="en-US" b="1" dirty="0"/>
              <a:t>Day 10</a:t>
            </a:r>
            <a:r>
              <a:rPr lang="en-US" b="1" baseline="30000" dirty="0"/>
              <a:t>th</a:t>
            </a:r>
            <a:r>
              <a:rPr lang="en-US" b="1" dirty="0"/>
              <a:t> of Nissan</a:t>
            </a:r>
          </a:p>
          <a:p>
            <a:endParaRPr lang="en-US" dirty="0"/>
          </a:p>
        </p:txBody>
      </p:sp>
      <p:sp>
        <p:nvSpPr>
          <p:cNvPr id="5" name="TextBox 4">
            <a:extLst>
              <a:ext uri="{FF2B5EF4-FFF2-40B4-BE49-F238E27FC236}">
                <a16:creationId xmlns:a16="http://schemas.microsoft.com/office/drawing/2014/main" id="{6B8E2594-B1C4-FE40-AFE3-8948C924853A}"/>
              </a:ext>
            </a:extLst>
          </p:cNvPr>
          <p:cNvSpPr txBox="1"/>
          <p:nvPr/>
        </p:nvSpPr>
        <p:spPr>
          <a:xfrm>
            <a:off x="8414085" y="3493063"/>
            <a:ext cx="3437020" cy="369332"/>
          </a:xfrm>
          <a:prstGeom prst="rect">
            <a:avLst/>
          </a:prstGeom>
          <a:noFill/>
        </p:spPr>
        <p:txBody>
          <a:bodyPr wrap="square" rtlCol="0">
            <a:spAutoFit/>
          </a:bodyPr>
          <a:lstStyle/>
          <a:p>
            <a:endParaRPr lang="en-US" dirty="0"/>
          </a:p>
        </p:txBody>
      </p:sp>
      <p:pic>
        <p:nvPicPr>
          <p:cNvPr id="15" name="Picture 14">
            <a:extLst>
              <a:ext uri="{FF2B5EF4-FFF2-40B4-BE49-F238E27FC236}">
                <a16:creationId xmlns:a16="http://schemas.microsoft.com/office/drawing/2014/main" id="{1C3B8368-1817-BD4B-A7F7-8C36EC4D9688}"/>
              </a:ext>
            </a:extLst>
          </p:cNvPr>
          <p:cNvPicPr>
            <a:picLocks noChangeAspect="1"/>
          </p:cNvPicPr>
          <p:nvPr/>
        </p:nvPicPr>
        <p:blipFill>
          <a:blip r:embed="rId3"/>
          <a:stretch>
            <a:fillRect/>
          </a:stretch>
        </p:blipFill>
        <p:spPr>
          <a:xfrm rot="5400000">
            <a:off x="3190073" y="2713783"/>
            <a:ext cx="1475874" cy="3283955"/>
          </a:xfrm>
          <a:prstGeom prst="rect">
            <a:avLst/>
          </a:prstGeom>
        </p:spPr>
      </p:pic>
      <p:pic>
        <p:nvPicPr>
          <p:cNvPr id="16" name="Picture 15">
            <a:extLst>
              <a:ext uri="{FF2B5EF4-FFF2-40B4-BE49-F238E27FC236}">
                <a16:creationId xmlns:a16="http://schemas.microsoft.com/office/drawing/2014/main" id="{AD07B239-D76E-1541-B336-635769E493E9}"/>
              </a:ext>
            </a:extLst>
          </p:cNvPr>
          <p:cNvPicPr>
            <a:picLocks noChangeAspect="1"/>
          </p:cNvPicPr>
          <p:nvPr/>
        </p:nvPicPr>
        <p:blipFill>
          <a:blip r:embed="rId4"/>
          <a:stretch>
            <a:fillRect/>
          </a:stretch>
        </p:blipFill>
        <p:spPr>
          <a:xfrm>
            <a:off x="2085766" y="3553261"/>
            <a:ext cx="869926" cy="321211"/>
          </a:xfrm>
          <a:prstGeom prst="rect">
            <a:avLst/>
          </a:prstGeom>
        </p:spPr>
      </p:pic>
      <p:pic>
        <p:nvPicPr>
          <p:cNvPr id="17" name="Picture 16">
            <a:extLst>
              <a:ext uri="{FF2B5EF4-FFF2-40B4-BE49-F238E27FC236}">
                <a16:creationId xmlns:a16="http://schemas.microsoft.com/office/drawing/2014/main" id="{8E008A9C-5C9B-A74A-954A-AE34BC118C42}"/>
              </a:ext>
            </a:extLst>
          </p:cNvPr>
          <p:cNvPicPr>
            <a:picLocks noChangeAspect="1"/>
          </p:cNvPicPr>
          <p:nvPr/>
        </p:nvPicPr>
        <p:blipFill>
          <a:blip r:embed="rId4"/>
          <a:stretch>
            <a:fillRect/>
          </a:stretch>
        </p:blipFill>
        <p:spPr>
          <a:xfrm>
            <a:off x="3520156" y="3579740"/>
            <a:ext cx="869076" cy="321211"/>
          </a:xfrm>
          <a:prstGeom prst="rect">
            <a:avLst/>
          </a:prstGeom>
        </p:spPr>
      </p:pic>
      <p:sp>
        <p:nvSpPr>
          <p:cNvPr id="9" name="TextBox 8">
            <a:extLst>
              <a:ext uri="{FF2B5EF4-FFF2-40B4-BE49-F238E27FC236}">
                <a16:creationId xmlns:a16="http://schemas.microsoft.com/office/drawing/2014/main" id="{0B09F782-EDAF-0741-9F46-EAC684F78A7A}"/>
              </a:ext>
            </a:extLst>
          </p:cNvPr>
          <p:cNvSpPr txBox="1"/>
          <p:nvPr/>
        </p:nvSpPr>
        <p:spPr>
          <a:xfrm>
            <a:off x="2247083" y="4044823"/>
            <a:ext cx="3432492" cy="1200329"/>
          </a:xfrm>
          <a:prstGeom prst="rect">
            <a:avLst/>
          </a:prstGeom>
          <a:noFill/>
        </p:spPr>
        <p:txBody>
          <a:bodyPr wrap="square" rtlCol="0">
            <a:spAutoFit/>
          </a:bodyPr>
          <a:lstStyle/>
          <a:p>
            <a:r>
              <a:rPr lang="en-US" b="1" dirty="0"/>
              <a:t>4 days Jesus presented Himself in the temple, showing He was the spotless lamb without defect.</a:t>
            </a:r>
          </a:p>
          <a:p>
            <a:endParaRPr lang="en-US" dirty="0"/>
          </a:p>
        </p:txBody>
      </p:sp>
    </p:spTree>
    <p:extLst>
      <p:ext uri="{BB962C8B-B14F-4D97-AF65-F5344CB8AC3E}">
        <p14:creationId xmlns:p14="http://schemas.microsoft.com/office/powerpoint/2010/main" val="2986503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274C87-2AA0-9447-B226-71E743FB50BB}"/>
              </a:ext>
            </a:extLst>
          </p:cNvPr>
          <p:cNvSpPr>
            <a:spLocks noGrp="1"/>
          </p:cNvSpPr>
          <p:nvPr>
            <p:ph type="sldNum" sz="quarter" idx="12"/>
          </p:nvPr>
        </p:nvSpPr>
        <p:spPr/>
        <p:txBody>
          <a:bodyPr/>
          <a:lstStyle/>
          <a:p>
            <a:fld id="{39E77D18-70C2-B349-B450-1BA253D122F5}" type="slidenum">
              <a:rPr lang="en-US" smtClean="0"/>
              <a:t>5</a:t>
            </a:fld>
            <a:endParaRPr lang="en-US" dirty="0"/>
          </a:p>
        </p:txBody>
      </p:sp>
      <p:pic>
        <p:nvPicPr>
          <p:cNvPr id="9" name="Picture 8">
            <a:extLst>
              <a:ext uri="{FF2B5EF4-FFF2-40B4-BE49-F238E27FC236}">
                <a16:creationId xmlns:a16="http://schemas.microsoft.com/office/drawing/2014/main" id="{7A80A75E-55D7-D54B-870D-9E5738A70C7A}"/>
              </a:ext>
            </a:extLst>
          </p:cNvPr>
          <p:cNvPicPr>
            <a:picLocks noChangeAspect="1"/>
          </p:cNvPicPr>
          <p:nvPr/>
        </p:nvPicPr>
        <p:blipFill>
          <a:blip r:embed="rId2"/>
          <a:stretch>
            <a:fillRect/>
          </a:stretch>
        </p:blipFill>
        <p:spPr>
          <a:xfrm>
            <a:off x="-120317" y="-98956"/>
            <a:ext cx="12527319" cy="6956955"/>
          </a:xfrm>
          <a:prstGeom prst="rect">
            <a:avLst/>
          </a:prstGeom>
        </p:spPr>
      </p:pic>
      <p:sp>
        <p:nvSpPr>
          <p:cNvPr id="10" name="TextBox 9">
            <a:extLst>
              <a:ext uri="{FF2B5EF4-FFF2-40B4-BE49-F238E27FC236}">
                <a16:creationId xmlns:a16="http://schemas.microsoft.com/office/drawing/2014/main" id="{5A67DD3C-0939-1A4C-8FE5-A7B9752B64C2}"/>
              </a:ext>
            </a:extLst>
          </p:cNvPr>
          <p:cNvSpPr txBox="1"/>
          <p:nvPr/>
        </p:nvSpPr>
        <p:spPr>
          <a:xfrm>
            <a:off x="2858853" y="1070811"/>
            <a:ext cx="6568978" cy="769441"/>
          </a:xfrm>
          <a:prstGeom prst="rect">
            <a:avLst/>
          </a:prstGeom>
          <a:noFill/>
        </p:spPr>
        <p:txBody>
          <a:bodyPr wrap="none" rtlCol="0">
            <a:spAutoFit/>
          </a:bodyPr>
          <a:lstStyle/>
          <a:p>
            <a:r>
              <a:rPr lang="en-US" sz="4400" b="1" dirty="0">
                <a:solidFill>
                  <a:schemeClr val="bg1"/>
                </a:solidFill>
              </a:rPr>
              <a:t>Gospel of Luke, Chapter  21</a:t>
            </a:r>
          </a:p>
        </p:txBody>
      </p:sp>
    </p:spTree>
    <p:extLst>
      <p:ext uri="{BB962C8B-B14F-4D97-AF65-F5344CB8AC3E}">
        <p14:creationId xmlns:p14="http://schemas.microsoft.com/office/powerpoint/2010/main" val="1966619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CBE0DC-3FF1-D74A-9202-651A6C8DC347}"/>
              </a:ext>
            </a:extLst>
          </p:cNvPr>
          <p:cNvSpPr>
            <a:spLocks noGrp="1"/>
          </p:cNvSpPr>
          <p:nvPr>
            <p:ph type="sldNum" sz="quarter" idx="12"/>
          </p:nvPr>
        </p:nvSpPr>
        <p:spPr/>
        <p:txBody>
          <a:bodyPr/>
          <a:lstStyle/>
          <a:p>
            <a:fld id="{39E77D18-70C2-B349-B450-1BA253D122F5}" type="slidenum">
              <a:rPr lang="en-US" smtClean="0"/>
              <a:t>6</a:t>
            </a:fld>
            <a:endParaRPr lang="en-US" dirty="0"/>
          </a:p>
        </p:txBody>
      </p:sp>
      <p:pic>
        <p:nvPicPr>
          <p:cNvPr id="6" name="Picture 5">
            <a:extLst>
              <a:ext uri="{FF2B5EF4-FFF2-40B4-BE49-F238E27FC236}">
                <a16:creationId xmlns:a16="http://schemas.microsoft.com/office/drawing/2014/main" id="{1560FB7C-752C-C84F-B354-ABB0479C962A}"/>
              </a:ext>
            </a:extLst>
          </p:cNvPr>
          <p:cNvPicPr>
            <a:picLocks noChangeAspect="1"/>
          </p:cNvPicPr>
          <p:nvPr/>
        </p:nvPicPr>
        <p:blipFill>
          <a:blip r:embed="rId2"/>
          <a:stretch>
            <a:fillRect/>
          </a:stretch>
        </p:blipFill>
        <p:spPr>
          <a:xfrm>
            <a:off x="-505327" y="0"/>
            <a:ext cx="10287000" cy="6858000"/>
          </a:xfrm>
          <a:prstGeom prst="rect">
            <a:avLst/>
          </a:prstGeom>
        </p:spPr>
      </p:pic>
      <p:sp>
        <p:nvSpPr>
          <p:cNvPr id="7" name="TextBox 6">
            <a:extLst>
              <a:ext uri="{FF2B5EF4-FFF2-40B4-BE49-F238E27FC236}">
                <a16:creationId xmlns:a16="http://schemas.microsoft.com/office/drawing/2014/main" id="{EAC682D2-ED70-D14F-9CBB-72B406E3B058}"/>
              </a:ext>
            </a:extLst>
          </p:cNvPr>
          <p:cNvSpPr txBox="1"/>
          <p:nvPr/>
        </p:nvSpPr>
        <p:spPr>
          <a:xfrm>
            <a:off x="9889958" y="589547"/>
            <a:ext cx="2189747" cy="2585323"/>
          </a:xfrm>
          <a:prstGeom prst="rect">
            <a:avLst/>
          </a:prstGeom>
          <a:noFill/>
        </p:spPr>
        <p:txBody>
          <a:bodyPr wrap="square" rtlCol="0">
            <a:spAutoFit/>
          </a:bodyPr>
          <a:lstStyle/>
          <a:p>
            <a:r>
              <a:rPr lang="en-US" b="1" dirty="0"/>
              <a:t>Luke Chapter 21</a:t>
            </a:r>
          </a:p>
          <a:p>
            <a:endParaRPr lang="en-US" b="1" dirty="0"/>
          </a:p>
          <a:p>
            <a:r>
              <a:rPr lang="en-US" b="1" dirty="0"/>
              <a:t>We find Jesus again</a:t>
            </a:r>
          </a:p>
          <a:p>
            <a:r>
              <a:rPr lang="en-US" b="1" dirty="0"/>
              <a:t>today, teaching His</a:t>
            </a:r>
          </a:p>
          <a:p>
            <a:r>
              <a:rPr lang="en-US" b="1" dirty="0"/>
              <a:t>disciples and the people in the temple at Jerusalem.</a:t>
            </a:r>
          </a:p>
          <a:p>
            <a:endParaRPr lang="en-US" b="1" dirty="0"/>
          </a:p>
          <a:p>
            <a:r>
              <a:rPr lang="en-US" b="1" dirty="0">
                <a:solidFill>
                  <a:srgbClr val="FF0000"/>
                </a:solidFill>
              </a:rPr>
              <a:t>Read Luke 21:1-4</a:t>
            </a:r>
          </a:p>
        </p:txBody>
      </p:sp>
    </p:spTree>
    <p:extLst>
      <p:ext uri="{BB962C8B-B14F-4D97-AF65-F5344CB8AC3E}">
        <p14:creationId xmlns:p14="http://schemas.microsoft.com/office/powerpoint/2010/main" val="2188855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D0946F-34E4-1241-810C-0FB598EFEACD}"/>
              </a:ext>
            </a:extLst>
          </p:cNvPr>
          <p:cNvSpPr txBox="1"/>
          <p:nvPr/>
        </p:nvSpPr>
        <p:spPr>
          <a:xfrm>
            <a:off x="393700" y="5397500"/>
            <a:ext cx="11684000" cy="1200329"/>
          </a:xfrm>
          <a:prstGeom prst="rect">
            <a:avLst/>
          </a:prstGeom>
          <a:noFill/>
        </p:spPr>
        <p:txBody>
          <a:bodyPr wrap="square" rtlCol="0">
            <a:spAutoFit/>
          </a:bodyPr>
          <a:lstStyle/>
          <a:p>
            <a:r>
              <a:rPr lang="en-US" dirty="0"/>
              <a:t>View of the inner Temple from its southeast corner: (1) The Beautiful Gate. </a:t>
            </a:r>
            <a:r>
              <a:rPr lang="en-US" b="1" dirty="0">
                <a:solidFill>
                  <a:srgbClr val="FF0000"/>
                </a:solidFill>
              </a:rPr>
              <a:t>(2) Court of the Women</a:t>
            </a:r>
            <a:r>
              <a:rPr lang="en-US" b="1" dirty="0"/>
              <a:t> </a:t>
            </a:r>
            <a:r>
              <a:rPr lang="en-US" dirty="0"/>
              <a:t>(3) Nicanor Gate, named after the Egyptian Jew who donated the gate to the Temple. (4) Wood store. (5) Private bath where lepers could ritually purify themselves. (6) Oil store. (7) The chamber where Nazarites—those who had made special vows—could prepare their sacrifices. (8) Steps to the Nicanor Gate. (9) Inner Court. (10) The Holy Place.</a:t>
            </a:r>
          </a:p>
        </p:txBody>
      </p:sp>
      <p:pic>
        <p:nvPicPr>
          <p:cNvPr id="6" name="Picture 5">
            <a:extLst>
              <a:ext uri="{FF2B5EF4-FFF2-40B4-BE49-F238E27FC236}">
                <a16:creationId xmlns:a16="http://schemas.microsoft.com/office/drawing/2014/main" id="{796FE828-4425-BD4C-BBBF-DA7AF8472181}"/>
              </a:ext>
            </a:extLst>
          </p:cNvPr>
          <p:cNvPicPr>
            <a:picLocks noChangeAspect="1"/>
          </p:cNvPicPr>
          <p:nvPr/>
        </p:nvPicPr>
        <p:blipFill>
          <a:blip r:embed="rId2"/>
          <a:stretch>
            <a:fillRect/>
          </a:stretch>
        </p:blipFill>
        <p:spPr>
          <a:xfrm>
            <a:off x="7079367" y="858837"/>
            <a:ext cx="4796579" cy="4232276"/>
          </a:xfrm>
          <a:prstGeom prst="rect">
            <a:avLst/>
          </a:prstGeom>
          <a:ln w="12700">
            <a:solidFill>
              <a:schemeClr val="tx1"/>
            </a:solidFill>
          </a:ln>
        </p:spPr>
      </p:pic>
      <p:pic>
        <p:nvPicPr>
          <p:cNvPr id="8" name="Picture 7">
            <a:extLst>
              <a:ext uri="{FF2B5EF4-FFF2-40B4-BE49-F238E27FC236}">
                <a16:creationId xmlns:a16="http://schemas.microsoft.com/office/drawing/2014/main" id="{19BEF89D-3761-0C49-B235-9F7B6CC2757B}"/>
              </a:ext>
            </a:extLst>
          </p:cNvPr>
          <p:cNvPicPr>
            <a:picLocks noChangeAspect="1"/>
          </p:cNvPicPr>
          <p:nvPr/>
        </p:nvPicPr>
        <p:blipFill>
          <a:blip r:embed="rId3"/>
          <a:stretch>
            <a:fillRect/>
          </a:stretch>
        </p:blipFill>
        <p:spPr>
          <a:xfrm>
            <a:off x="393700" y="838200"/>
            <a:ext cx="6444605" cy="4273550"/>
          </a:xfrm>
          <a:prstGeom prst="rect">
            <a:avLst/>
          </a:prstGeom>
        </p:spPr>
      </p:pic>
      <p:sp>
        <p:nvSpPr>
          <p:cNvPr id="9" name="TextBox 8">
            <a:extLst>
              <a:ext uri="{FF2B5EF4-FFF2-40B4-BE49-F238E27FC236}">
                <a16:creationId xmlns:a16="http://schemas.microsoft.com/office/drawing/2014/main" id="{A3F601AE-DF13-4E48-84A5-21CDC99E817C}"/>
              </a:ext>
            </a:extLst>
          </p:cNvPr>
          <p:cNvSpPr txBox="1"/>
          <p:nvPr/>
        </p:nvSpPr>
        <p:spPr>
          <a:xfrm>
            <a:off x="393700" y="191334"/>
            <a:ext cx="11482246" cy="523220"/>
          </a:xfrm>
          <a:prstGeom prst="rect">
            <a:avLst/>
          </a:prstGeom>
          <a:noFill/>
        </p:spPr>
        <p:txBody>
          <a:bodyPr wrap="none" rtlCol="0">
            <a:spAutoFit/>
          </a:bodyPr>
          <a:lstStyle/>
          <a:p>
            <a:r>
              <a:rPr lang="en-US" sz="2800" b="1" dirty="0"/>
              <a:t>Temple of Herod – In Luke 21, Jesus was teaching inside the court of women</a:t>
            </a:r>
          </a:p>
        </p:txBody>
      </p:sp>
      <p:pic>
        <p:nvPicPr>
          <p:cNvPr id="13" name="Picture 12">
            <a:extLst>
              <a:ext uri="{FF2B5EF4-FFF2-40B4-BE49-F238E27FC236}">
                <a16:creationId xmlns:a16="http://schemas.microsoft.com/office/drawing/2014/main" id="{4FF87749-D8B2-0E45-9BA8-9E3F4415BE4D}"/>
              </a:ext>
            </a:extLst>
          </p:cNvPr>
          <p:cNvPicPr>
            <a:picLocks noChangeAspect="1"/>
          </p:cNvPicPr>
          <p:nvPr/>
        </p:nvPicPr>
        <p:blipFill>
          <a:blip r:embed="rId4"/>
          <a:stretch>
            <a:fillRect/>
          </a:stretch>
        </p:blipFill>
        <p:spPr>
          <a:xfrm>
            <a:off x="10020299" y="3213099"/>
            <a:ext cx="506083" cy="380543"/>
          </a:xfrm>
          <a:prstGeom prst="rect">
            <a:avLst/>
          </a:prstGeom>
        </p:spPr>
      </p:pic>
      <p:sp>
        <p:nvSpPr>
          <p:cNvPr id="14" name="TextBox 13">
            <a:extLst>
              <a:ext uri="{FF2B5EF4-FFF2-40B4-BE49-F238E27FC236}">
                <a16:creationId xmlns:a16="http://schemas.microsoft.com/office/drawing/2014/main" id="{21A820CA-719C-0A47-B5A3-98B0BDA8EE37}"/>
              </a:ext>
            </a:extLst>
          </p:cNvPr>
          <p:cNvSpPr txBox="1"/>
          <p:nvPr/>
        </p:nvSpPr>
        <p:spPr>
          <a:xfrm>
            <a:off x="10020300" y="3162756"/>
            <a:ext cx="372218" cy="430887"/>
          </a:xfrm>
          <a:prstGeom prst="rect">
            <a:avLst/>
          </a:prstGeom>
          <a:noFill/>
        </p:spPr>
        <p:txBody>
          <a:bodyPr wrap="none" rtlCol="0">
            <a:spAutoFit/>
          </a:bodyPr>
          <a:lstStyle/>
          <a:p>
            <a:r>
              <a:rPr lang="en-US" sz="800" b="1" dirty="0"/>
              <a:t>  </a:t>
            </a:r>
            <a:r>
              <a:rPr lang="en-US" sz="2200" b="1" dirty="0">
                <a:solidFill>
                  <a:schemeClr val="bg1"/>
                </a:solidFill>
              </a:rPr>
              <a:t>2</a:t>
            </a:r>
          </a:p>
        </p:txBody>
      </p:sp>
      <p:sp>
        <p:nvSpPr>
          <p:cNvPr id="2" name="Slide Number Placeholder 1">
            <a:extLst>
              <a:ext uri="{FF2B5EF4-FFF2-40B4-BE49-F238E27FC236}">
                <a16:creationId xmlns:a16="http://schemas.microsoft.com/office/drawing/2014/main" id="{0D31A3CF-D26F-8643-ABB0-A99E3BF748CC}"/>
              </a:ext>
            </a:extLst>
          </p:cNvPr>
          <p:cNvSpPr>
            <a:spLocks noGrp="1"/>
          </p:cNvSpPr>
          <p:nvPr>
            <p:ph type="sldNum" sz="quarter" idx="12"/>
          </p:nvPr>
        </p:nvSpPr>
        <p:spPr/>
        <p:txBody>
          <a:bodyPr/>
          <a:lstStyle/>
          <a:p>
            <a:fld id="{39E77D18-70C2-B349-B450-1BA253D122F5}" type="slidenum">
              <a:rPr lang="en-US" smtClean="0"/>
              <a:t>7</a:t>
            </a:fld>
            <a:endParaRPr lang="en-US" dirty="0"/>
          </a:p>
        </p:txBody>
      </p:sp>
    </p:spTree>
    <p:extLst>
      <p:ext uri="{BB962C8B-B14F-4D97-AF65-F5344CB8AC3E}">
        <p14:creationId xmlns:p14="http://schemas.microsoft.com/office/powerpoint/2010/main" val="2400860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5F8A2E-6423-8841-9B93-E27F58EFE9F6}"/>
              </a:ext>
            </a:extLst>
          </p:cNvPr>
          <p:cNvPicPr>
            <a:picLocks noChangeAspect="1"/>
          </p:cNvPicPr>
          <p:nvPr/>
        </p:nvPicPr>
        <p:blipFill>
          <a:blip r:embed="rId2"/>
          <a:stretch>
            <a:fillRect/>
          </a:stretch>
        </p:blipFill>
        <p:spPr>
          <a:xfrm>
            <a:off x="164431" y="830180"/>
            <a:ext cx="5807243" cy="4355432"/>
          </a:xfrm>
          <a:prstGeom prst="rect">
            <a:avLst/>
          </a:prstGeom>
          <a:ln w="6350">
            <a:solidFill>
              <a:schemeClr val="tx1"/>
            </a:solidFill>
          </a:ln>
        </p:spPr>
      </p:pic>
      <p:pic>
        <p:nvPicPr>
          <p:cNvPr id="7" name="Picture 6">
            <a:extLst>
              <a:ext uri="{FF2B5EF4-FFF2-40B4-BE49-F238E27FC236}">
                <a16:creationId xmlns:a16="http://schemas.microsoft.com/office/drawing/2014/main" id="{BA8CEB48-3E73-744A-9D85-D9A18B346587}"/>
              </a:ext>
            </a:extLst>
          </p:cNvPr>
          <p:cNvPicPr>
            <a:picLocks noChangeAspect="1"/>
          </p:cNvPicPr>
          <p:nvPr/>
        </p:nvPicPr>
        <p:blipFill>
          <a:blip r:embed="rId3"/>
          <a:stretch>
            <a:fillRect/>
          </a:stretch>
        </p:blipFill>
        <p:spPr>
          <a:xfrm>
            <a:off x="6196263" y="830179"/>
            <a:ext cx="5807244" cy="4355433"/>
          </a:xfrm>
          <a:prstGeom prst="rect">
            <a:avLst/>
          </a:prstGeom>
          <a:ln w="9525">
            <a:solidFill>
              <a:schemeClr val="tx1"/>
            </a:solidFill>
          </a:ln>
        </p:spPr>
      </p:pic>
      <p:sp>
        <p:nvSpPr>
          <p:cNvPr id="8" name="TextBox 7">
            <a:extLst>
              <a:ext uri="{FF2B5EF4-FFF2-40B4-BE49-F238E27FC236}">
                <a16:creationId xmlns:a16="http://schemas.microsoft.com/office/drawing/2014/main" id="{75D19489-9184-EB42-B3EB-9CC6110CD6E7}"/>
              </a:ext>
            </a:extLst>
          </p:cNvPr>
          <p:cNvSpPr txBox="1"/>
          <p:nvPr/>
        </p:nvSpPr>
        <p:spPr>
          <a:xfrm>
            <a:off x="164431" y="5462337"/>
            <a:ext cx="11839076" cy="892552"/>
          </a:xfrm>
          <a:prstGeom prst="rect">
            <a:avLst/>
          </a:prstGeom>
          <a:noFill/>
        </p:spPr>
        <p:txBody>
          <a:bodyPr wrap="square" rtlCol="0">
            <a:spAutoFit/>
          </a:bodyPr>
          <a:lstStyle/>
          <a:p>
            <a:pPr algn="ctr"/>
            <a:r>
              <a:rPr lang="en-US" sz="2600" b="1" dirty="0"/>
              <a:t>Jesus, </a:t>
            </a:r>
            <a:r>
              <a:rPr lang="en-US" sz="2600" b="1" dirty="0">
                <a:solidFill>
                  <a:srgbClr val="FF0000"/>
                </a:solidFill>
              </a:rPr>
              <a:t>“saw the rich putting their gifts into the treasury, and He saw also a certain poor widow putting in two mites.”  </a:t>
            </a:r>
            <a:r>
              <a:rPr lang="en-US" sz="2600" b="1" dirty="0"/>
              <a:t>Luke 21:1-2</a:t>
            </a:r>
          </a:p>
        </p:txBody>
      </p:sp>
      <p:sp>
        <p:nvSpPr>
          <p:cNvPr id="2" name="Slide Number Placeholder 1">
            <a:extLst>
              <a:ext uri="{FF2B5EF4-FFF2-40B4-BE49-F238E27FC236}">
                <a16:creationId xmlns:a16="http://schemas.microsoft.com/office/drawing/2014/main" id="{CB51207B-4354-2A49-82AB-926828802B91}"/>
              </a:ext>
            </a:extLst>
          </p:cNvPr>
          <p:cNvSpPr>
            <a:spLocks noGrp="1"/>
          </p:cNvSpPr>
          <p:nvPr>
            <p:ph type="sldNum" sz="quarter" idx="12"/>
          </p:nvPr>
        </p:nvSpPr>
        <p:spPr/>
        <p:txBody>
          <a:bodyPr/>
          <a:lstStyle/>
          <a:p>
            <a:fld id="{39E77D18-70C2-B349-B450-1BA253D122F5}" type="slidenum">
              <a:rPr lang="en-US" smtClean="0"/>
              <a:t>8</a:t>
            </a:fld>
            <a:endParaRPr lang="en-US" dirty="0"/>
          </a:p>
        </p:txBody>
      </p:sp>
    </p:spTree>
    <p:extLst>
      <p:ext uri="{BB962C8B-B14F-4D97-AF65-F5344CB8AC3E}">
        <p14:creationId xmlns:p14="http://schemas.microsoft.com/office/powerpoint/2010/main" val="3888548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61AFB2-8DE9-9549-8977-87AB390ED4AB}"/>
              </a:ext>
            </a:extLst>
          </p:cNvPr>
          <p:cNvPicPr>
            <a:picLocks noChangeAspect="1"/>
          </p:cNvPicPr>
          <p:nvPr/>
        </p:nvPicPr>
        <p:blipFill>
          <a:blip r:embed="rId2"/>
          <a:stretch>
            <a:fillRect/>
          </a:stretch>
        </p:blipFill>
        <p:spPr>
          <a:xfrm>
            <a:off x="264694" y="695158"/>
            <a:ext cx="7628022" cy="5085348"/>
          </a:xfrm>
          <a:prstGeom prst="rect">
            <a:avLst/>
          </a:prstGeom>
        </p:spPr>
      </p:pic>
      <p:sp>
        <p:nvSpPr>
          <p:cNvPr id="2" name="TextBox 1">
            <a:extLst>
              <a:ext uri="{FF2B5EF4-FFF2-40B4-BE49-F238E27FC236}">
                <a16:creationId xmlns:a16="http://schemas.microsoft.com/office/drawing/2014/main" id="{1C083C1F-0DFB-2448-9AE0-B132ECBDFC79}"/>
              </a:ext>
            </a:extLst>
          </p:cNvPr>
          <p:cNvSpPr txBox="1"/>
          <p:nvPr/>
        </p:nvSpPr>
        <p:spPr>
          <a:xfrm>
            <a:off x="8125474" y="695158"/>
            <a:ext cx="4112921" cy="5232202"/>
          </a:xfrm>
          <a:prstGeom prst="rect">
            <a:avLst/>
          </a:prstGeom>
          <a:noFill/>
        </p:spPr>
        <p:txBody>
          <a:bodyPr wrap="none" rtlCol="0">
            <a:spAutoFit/>
          </a:bodyPr>
          <a:lstStyle/>
          <a:p>
            <a:r>
              <a:rPr lang="en-US" sz="2600" b="1" dirty="0"/>
              <a:t> The Widows Two Mites</a:t>
            </a:r>
          </a:p>
          <a:p>
            <a:endParaRPr lang="en-US" sz="2200" b="1" dirty="0"/>
          </a:p>
          <a:p>
            <a:r>
              <a:rPr lang="en-US" sz="2200" b="1" dirty="0"/>
              <a:t>These 2 copper coins </a:t>
            </a:r>
            <a:r>
              <a:rPr lang="en-US" sz="2200" b="1" i="1" dirty="0"/>
              <a:t>(lepta),</a:t>
            </a:r>
          </a:p>
          <a:p>
            <a:r>
              <a:rPr lang="en-US" sz="2200" b="1" dirty="0"/>
              <a:t>were the smallest of coins in</a:t>
            </a:r>
          </a:p>
          <a:p>
            <a:r>
              <a:rPr lang="en-US" sz="2200" b="1" dirty="0"/>
              <a:t>circulation, worth less than</a:t>
            </a:r>
          </a:p>
          <a:p>
            <a:r>
              <a:rPr lang="en-US" sz="2200" b="1" dirty="0"/>
              <a:t>one hundredth of a denarius.</a:t>
            </a:r>
          </a:p>
          <a:p>
            <a:endParaRPr lang="en-US" sz="2200" b="1" dirty="0"/>
          </a:p>
          <a:p>
            <a:endParaRPr lang="en-US" sz="2200" b="1" dirty="0"/>
          </a:p>
          <a:p>
            <a:r>
              <a:rPr lang="en-US" sz="2200" b="1" dirty="0"/>
              <a:t>In Christ’s day: </a:t>
            </a:r>
          </a:p>
          <a:p>
            <a:r>
              <a:rPr lang="en-US" sz="2200" b="1" dirty="0"/>
              <a:t>1 pound of grapes cost  120 </a:t>
            </a:r>
            <a:r>
              <a:rPr lang="en-US" sz="2200" b="1" i="1" dirty="0"/>
              <a:t>lepta</a:t>
            </a:r>
            <a:r>
              <a:rPr lang="en-US" sz="2200" b="1" dirty="0"/>
              <a:t> </a:t>
            </a:r>
          </a:p>
          <a:p>
            <a:r>
              <a:rPr lang="en-US" sz="2200" b="1" dirty="0"/>
              <a:t>On avg. 80 grapes per/pound</a:t>
            </a:r>
          </a:p>
          <a:p>
            <a:r>
              <a:rPr lang="en-US" sz="2200" b="1" dirty="0"/>
              <a:t> </a:t>
            </a:r>
          </a:p>
          <a:p>
            <a:r>
              <a:rPr lang="en-US" sz="2200" b="1" dirty="0"/>
              <a:t>The widow could have only </a:t>
            </a:r>
          </a:p>
          <a:p>
            <a:r>
              <a:rPr lang="en-US" sz="2200" b="1" dirty="0"/>
              <a:t>bought 3 grapes with her coins!</a:t>
            </a:r>
          </a:p>
          <a:p>
            <a:endParaRPr lang="en-US" sz="2200" b="1" dirty="0"/>
          </a:p>
        </p:txBody>
      </p:sp>
      <p:sp>
        <p:nvSpPr>
          <p:cNvPr id="3" name="Slide Number Placeholder 2">
            <a:extLst>
              <a:ext uri="{FF2B5EF4-FFF2-40B4-BE49-F238E27FC236}">
                <a16:creationId xmlns:a16="http://schemas.microsoft.com/office/drawing/2014/main" id="{E718D5EA-E808-D640-9057-7BF3BE345296}"/>
              </a:ext>
            </a:extLst>
          </p:cNvPr>
          <p:cNvSpPr>
            <a:spLocks noGrp="1"/>
          </p:cNvSpPr>
          <p:nvPr>
            <p:ph type="sldNum" sz="quarter" idx="12"/>
          </p:nvPr>
        </p:nvSpPr>
        <p:spPr/>
        <p:txBody>
          <a:bodyPr/>
          <a:lstStyle/>
          <a:p>
            <a:fld id="{39E77D18-70C2-B349-B450-1BA253D122F5}" type="slidenum">
              <a:rPr lang="en-US" smtClean="0"/>
              <a:t>9</a:t>
            </a:fld>
            <a:endParaRPr lang="en-US" dirty="0"/>
          </a:p>
        </p:txBody>
      </p:sp>
    </p:spTree>
    <p:extLst>
      <p:ext uri="{BB962C8B-B14F-4D97-AF65-F5344CB8AC3E}">
        <p14:creationId xmlns:p14="http://schemas.microsoft.com/office/powerpoint/2010/main" val="21633000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4712</TotalTime>
  <Words>603</Words>
  <Application>Microsoft Macintosh PowerPoint</Application>
  <PresentationFormat>Widescreen</PresentationFormat>
  <Paragraphs>101</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mlwise57@gmail.com</dc:creator>
  <cp:lastModifiedBy>mlwise57@gmail.com</cp:lastModifiedBy>
  <cp:revision>43</cp:revision>
  <dcterms:created xsi:type="dcterms:W3CDTF">2019-01-19T13:00:57Z</dcterms:created>
  <dcterms:modified xsi:type="dcterms:W3CDTF">2019-03-30T17:41:56Z</dcterms:modified>
</cp:coreProperties>
</file>